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53"/>
  </p:notesMasterIdLst>
  <p:handoutMasterIdLst>
    <p:handoutMasterId r:id="rId54"/>
  </p:handoutMasterIdLst>
  <p:sldIdLst>
    <p:sldId id="267" r:id="rId5"/>
    <p:sldId id="283" r:id="rId6"/>
    <p:sldId id="284" r:id="rId7"/>
    <p:sldId id="278" r:id="rId8"/>
    <p:sldId id="285" r:id="rId9"/>
    <p:sldId id="292" r:id="rId10"/>
    <p:sldId id="307" r:id="rId11"/>
    <p:sldId id="308" r:id="rId12"/>
    <p:sldId id="286" r:id="rId13"/>
    <p:sldId id="287" r:id="rId14"/>
    <p:sldId id="309" r:id="rId15"/>
    <p:sldId id="288" r:id="rId16"/>
    <p:sldId id="289" r:id="rId17"/>
    <p:sldId id="290" r:id="rId18"/>
    <p:sldId id="291" r:id="rId19"/>
    <p:sldId id="310" r:id="rId20"/>
    <p:sldId id="293" r:id="rId21"/>
    <p:sldId id="294" r:id="rId22"/>
    <p:sldId id="295" r:id="rId23"/>
    <p:sldId id="296" r:id="rId24"/>
    <p:sldId id="311" r:id="rId25"/>
    <p:sldId id="297" r:id="rId26"/>
    <p:sldId id="298" r:id="rId27"/>
    <p:sldId id="299" r:id="rId28"/>
    <p:sldId id="300" r:id="rId29"/>
    <p:sldId id="312" r:id="rId30"/>
    <p:sldId id="301" r:id="rId31"/>
    <p:sldId id="302" r:id="rId32"/>
    <p:sldId id="303" r:id="rId33"/>
    <p:sldId id="304" r:id="rId34"/>
    <p:sldId id="305" r:id="rId35"/>
    <p:sldId id="306" r:id="rId36"/>
    <p:sldId id="314" r:id="rId37"/>
    <p:sldId id="313" r:id="rId38"/>
    <p:sldId id="325" r:id="rId39"/>
    <p:sldId id="315" r:id="rId40"/>
    <p:sldId id="320" r:id="rId41"/>
    <p:sldId id="319" r:id="rId42"/>
    <p:sldId id="321" r:id="rId43"/>
    <p:sldId id="316" r:id="rId44"/>
    <p:sldId id="317" r:id="rId45"/>
    <p:sldId id="384" r:id="rId46"/>
    <p:sldId id="326" r:id="rId47"/>
    <p:sldId id="322" r:id="rId48"/>
    <p:sldId id="383" r:id="rId49"/>
    <p:sldId id="323" r:id="rId50"/>
    <p:sldId id="324" r:id="rId51"/>
    <p:sldId id="318" r:id="rId5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D0C40-9FD6-4A49-9F1D-AE1634EC8090}" type="doc">
      <dgm:prSet loTypeId="urn:microsoft.com/office/officeart/2005/8/layout/hProcess3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6014266-3F9C-4366-A204-7AC97D8D180F}">
      <dgm:prSet phldrT="[Text]" custT="1"/>
      <dgm:spPr/>
      <dgm:t>
        <a:bodyPr/>
        <a:lstStyle/>
        <a:p>
          <a:r>
            <a:rPr lang="en-US" sz="1600" b="1" i="0" dirty="0"/>
            <a:t>Feature extraction</a:t>
          </a:r>
          <a:endParaRPr lang="en-US" sz="1600" b="1" dirty="0"/>
        </a:p>
      </dgm:t>
    </dgm:pt>
    <dgm:pt modelId="{19B8300A-FC2A-44A0-B87E-75890CB7F49A}" type="parTrans" cxnId="{3FF3C395-D346-457A-85F4-1707839A1997}">
      <dgm:prSet/>
      <dgm:spPr/>
      <dgm:t>
        <a:bodyPr/>
        <a:lstStyle/>
        <a:p>
          <a:endParaRPr lang="en-US"/>
        </a:p>
      </dgm:t>
    </dgm:pt>
    <dgm:pt modelId="{4CA3F8A1-ECD8-42DC-8243-6C46271BEA57}" type="sibTrans" cxnId="{3FF3C395-D346-457A-85F4-1707839A1997}">
      <dgm:prSet/>
      <dgm:spPr/>
      <dgm:t>
        <a:bodyPr/>
        <a:lstStyle/>
        <a:p>
          <a:endParaRPr lang="en-US"/>
        </a:p>
      </dgm:t>
    </dgm:pt>
    <dgm:pt modelId="{A0542A3E-B863-41F3-997A-F75B64EF09B1}">
      <dgm:prSet phldrT="[Text]" custT="1"/>
      <dgm:spPr/>
      <dgm:t>
        <a:bodyPr/>
        <a:lstStyle/>
        <a:p>
          <a:r>
            <a:rPr lang="en-US" sz="1400" b="0" i="0" dirty="0"/>
            <a:t>TF-IDF</a:t>
          </a:r>
          <a:endParaRPr lang="en-US" sz="1400" dirty="0"/>
        </a:p>
      </dgm:t>
    </dgm:pt>
    <dgm:pt modelId="{EFED6DCF-EF5A-4F9E-A3A9-BA36B3D66531}" type="parTrans" cxnId="{B1C99D05-5DF0-4E16-A485-0C9016E4E62F}">
      <dgm:prSet/>
      <dgm:spPr/>
      <dgm:t>
        <a:bodyPr/>
        <a:lstStyle/>
        <a:p>
          <a:endParaRPr lang="en-US"/>
        </a:p>
      </dgm:t>
    </dgm:pt>
    <dgm:pt modelId="{45DBCBC2-60BB-4E1E-9FC6-7B8FCF6670AC}" type="sibTrans" cxnId="{B1C99D05-5DF0-4E16-A485-0C9016E4E62F}">
      <dgm:prSet/>
      <dgm:spPr/>
      <dgm:t>
        <a:bodyPr/>
        <a:lstStyle/>
        <a:p>
          <a:endParaRPr lang="en-US"/>
        </a:p>
      </dgm:t>
    </dgm:pt>
    <dgm:pt modelId="{5F368209-8708-4310-89BE-2C360EB25473}">
      <dgm:prSet phldrT="[Text]" custT="1"/>
      <dgm:spPr/>
      <dgm:t>
        <a:bodyPr/>
        <a:lstStyle/>
        <a:p>
          <a:r>
            <a:rPr lang="en-US" sz="1600" b="1" i="0" dirty="0"/>
            <a:t>Feature engineering</a:t>
          </a:r>
          <a:endParaRPr lang="en-US" sz="1600" b="1" dirty="0"/>
        </a:p>
      </dgm:t>
    </dgm:pt>
    <dgm:pt modelId="{62111DCB-86C9-49BF-ABA5-B25282BE294A}" type="parTrans" cxnId="{691B9E8F-115F-4DD3-94BC-0B42A6AB9C30}">
      <dgm:prSet/>
      <dgm:spPr/>
      <dgm:t>
        <a:bodyPr/>
        <a:lstStyle/>
        <a:p>
          <a:endParaRPr lang="en-US"/>
        </a:p>
      </dgm:t>
    </dgm:pt>
    <dgm:pt modelId="{D1F9637B-364B-4259-8D29-2B832EEFE824}" type="sibTrans" cxnId="{691B9E8F-115F-4DD3-94BC-0B42A6AB9C30}">
      <dgm:prSet/>
      <dgm:spPr/>
      <dgm:t>
        <a:bodyPr/>
        <a:lstStyle/>
        <a:p>
          <a:endParaRPr lang="en-US"/>
        </a:p>
      </dgm:t>
    </dgm:pt>
    <dgm:pt modelId="{0D7117F6-D60E-4CE1-BCA0-552DCD6504B2}">
      <dgm:prSet phldrT="[Text]" custT="1"/>
      <dgm:spPr/>
      <dgm:t>
        <a:bodyPr/>
        <a:lstStyle/>
        <a:p>
          <a:r>
            <a:rPr lang="en-US" sz="1400" b="0" i="0" dirty="0"/>
            <a:t>Feature normalization</a:t>
          </a:r>
          <a:endParaRPr lang="en-US" sz="1400" dirty="0"/>
        </a:p>
      </dgm:t>
    </dgm:pt>
    <dgm:pt modelId="{2F6A2570-879D-4CA9-9B7B-4D0300F17A5F}" type="parTrans" cxnId="{CCAE3F40-2506-4614-AB66-C28FC7AC76D7}">
      <dgm:prSet/>
      <dgm:spPr/>
      <dgm:t>
        <a:bodyPr/>
        <a:lstStyle/>
        <a:p>
          <a:endParaRPr lang="en-US"/>
        </a:p>
      </dgm:t>
    </dgm:pt>
    <dgm:pt modelId="{74A614A1-F6C5-4612-BEC1-3BC59791ADCC}" type="sibTrans" cxnId="{CCAE3F40-2506-4614-AB66-C28FC7AC76D7}">
      <dgm:prSet/>
      <dgm:spPr/>
      <dgm:t>
        <a:bodyPr/>
        <a:lstStyle/>
        <a:p>
          <a:endParaRPr lang="en-US"/>
        </a:p>
      </dgm:t>
    </dgm:pt>
    <dgm:pt modelId="{33F75426-30D2-4BC4-A20A-BA09395563DE}">
      <dgm:prSet phldrT="[Text]" custT="1"/>
      <dgm:spPr/>
      <dgm:t>
        <a:bodyPr/>
        <a:lstStyle/>
        <a:p>
          <a:r>
            <a:rPr lang="en-US" sz="1400" b="0" i="0" dirty="0"/>
            <a:t>Spearman/ Pearson  correlation ranking</a:t>
          </a:r>
          <a:endParaRPr lang="en-US" sz="1400" dirty="0"/>
        </a:p>
      </dgm:t>
    </dgm:pt>
    <dgm:pt modelId="{E886D5CD-6F44-47B5-9C50-7CC982F5FD5F}" type="parTrans" cxnId="{687D1EE4-F847-4C13-9262-BCB2AF1B9595}">
      <dgm:prSet/>
      <dgm:spPr/>
      <dgm:t>
        <a:bodyPr/>
        <a:lstStyle/>
        <a:p>
          <a:endParaRPr lang="en-US"/>
        </a:p>
      </dgm:t>
    </dgm:pt>
    <dgm:pt modelId="{0F643B45-ADEF-445F-A2AA-E07411FFA8E1}" type="sibTrans" cxnId="{687D1EE4-F847-4C13-9262-BCB2AF1B9595}">
      <dgm:prSet/>
      <dgm:spPr/>
      <dgm:t>
        <a:bodyPr/>
        <a:lstStyle/>
        <a:p>
          <a:endParaRPr lang="en-US"/>
        </a:p>
      </dgm:t>
    </dgm:pt>
    <dgm:pt modelId="{B5D49F8B-AA6F-4EE8-9003-4809185EC56D}">
      <dgm:prSet phldrT="[Text]" custT="1"/>
      <dgm:spPr/>
      <dgm:t>
        <a:bodyPr/>
        <a:lstStyle/>
        <a:p>
          <a:r>
            <a:rPr lang="en-US" sz="1600" b="1" i="0" dirty="0"/>
            <a:t>Models</a:t>
          </a:r>
          <a:endParaRPr lang="en-US" sz="1600" b="1" dirty="0"/>
        </a:p>
      </dgm:t>
    </dgm:pt>
    <dgm:pt modelId="{72ECCE2C-C6EB-4459-B4CB-1D068E8C6F7F}" type="parTrans" cxnId="{37C83DBE-0C56-42F5-ACBB-D0C417D75C0E}">
      <dgm:prSet/>
      <dgm:spPr/>
      <dgm:t>
        <a:bodyPr/>
        <a:lstStyle/>
        <a:p>
          <a:endParaRPr lang="en-US"/>
        </a:p>
      </dgm:t>
    </dgm:pt>
    <dgm:pt modelId="{D6181A76-6727-4B92-82ED-F538D7CBE2C0}" type="sibTrans" cxnId="{37C83DBE-0C56-42F5-ACBB-D0C417D75C0E}">
      <dgm:prSet/>
      <dgm:spPr/>
      <dgm:t>
        <a:bodyPr/>
        <a:lstStyle/>
        <a:p>
          <a:endParaRPr lang="en-US"/>
        </a:p>
      </dgm:t>
    </dgm:pt>
    <dgm:pt modelId="{34EAFEC4-B441-407E-9E18-ADFB1225AA32}">
      <dgm:prSet phldrT="[Text]" custT="1"/>
      <dgm:spPr/>
      <dgm:t>
        <a:bodyPr/>
        <a:lstStyle/>
        <a:p>
          <a:r>
            <a:rPr lang="en-US" sz="1400" b="0" i="0" dirty="0"/>
            <a:t>Logistic Regression</a:t>
          </a:r>
          <a:endParaRPr lang="en-US" sz="1400" dirty="0"/>
        </a:p>
      </dgm:t>
    </dgm:pt>
    <dgm:pt modelId="{BDE8C082-84E4-4617-934B-96A0CD0505D8}" type="parTrans" cxnId="{557834A3-C938-452F-BF6D-BC3747D8CC40}">
      <dgm:prSet/>
      <dgm:spPr/>
      <dgm:t>
        <a:bodyPr/>
        <a:lstStyle/>
        <a:p>
          <a:endParaRPr lang="en-US"/>
        </a:p>
      </dgm:t>
    </dgm:pt>
    <dgm:pt modelId="{E0FBB921-4CFB-446C-8285-85A74AEAA4BC}" type="sibTrans" cxnId="{557834A3-C938-452F-BF6D-BC3747D8CC40}">
      <dgm:prSet/>
      <dgm:spPr/>
      <dgm:t>
        <a:bodyPr/>
        <a:lstStyle/>
        <a:p>
          <a:endParaRPr lang="en-US"/>
        </a:p>
      </dgm:t>
    </dgm:pt>
    <dgm:pt modelId="{77912983-D7B4-4526-AC29-9F98C493FEC9}">
      <dgm:prSet phldrT="[Text]" custT="1"/>
      <dgm:spPr/>
      <dgm:t>
        <a:bodyPr/>
        <a:lstStyle/>
        <a:p>
          <a:r>
            <a:rPr lang="en-US" sz="1600" b="1" i="0" dirty="0"/>
            <a:t>Techniques &amp; Validation</a:t>
          </a:r>
          <a:endParaRPr lang="en-US" sz="1600" b="1" dirty="0"/>
        </a:p>
      </dgm:t>
    </dgm:pt>
    <dgm:pt modelId="{0ADAAD51-009C-461E-9669-5525E5FF65B6}" type="parTrans" cxnId="{1211C57A-8789-4C62-B88F-225A2AAC2332}">
      <dgm:prSet/>
      <dgm:spPr/>
      <dgm:t>
        <a:bodyPr/>
        <a:lstStyle/>
        <a:p>
          <a:endParaRPr lang="en-US"/>
        </a:p>
      </dgm:t>
    </dgm:pt>
    <dgm:pt modelId="{A968D7E6-EAC3-4E24-B6EA-39B4F4C94292}" type="sibTrans" cxnId="{1211C57A-8789-4C62-B88F-225A2AAC2332}">
      <dgm:prSet/>
      <dgm:spPr/>
      <dgm:t>
        <a:bodyPr/>
        <a:lstStyle/>
        <a:p>
          <a:endParaRPr lang="en-US"/>
        </a:p>
      </dgm:t>
    </dgm:pt>
    <dgm:pt modelId="{E75A4DEE-9294-4244-819A-72D061162579}">
      <dgm:prSet custT="1"/>
      <dgm:spPr/>
      <dgm:t>
        <a:bodyPr/>
        <a:lstStyle/>
        <a:p>
          <a:r>
            <a:rPr lang="en-US" sz="1400" b="0" i="0" dirty="0"/>
            <a:t>Linear Regression</a:t>
          </a:r>
        </a:p>
      </dgm:t>
    </dgm:pt>
    <dgm:pt modelId="{3C21C667-C43C-456B-8D1B-EC0ED2588E62}" type="parTrans" cxnId="{11140071-2D16-4248-A5E8-8780939BE8C0}">
      <dgm:prSet/>
      <dgm:spPr/>
      <dgm:t>
        <a:bodyPr/>
        <a:lstStyle/>
        <a:p>
          <a:endParaRPr lang="en-US"/>
        </a:p>
      </dgm:t>
    </dgm:pt>
    <dgm:pt modelId="{B6CBA0CA-41E1-4165-832E-C8B6AA5A8CD9}" type="sibTrans" cxnId="{11140071-2D16-4248-A5E8-8780939BE8C0}">
      <dgm:prSet/>
      <dgm:spPr/>
      <dgm:t>
        <a:bodyPr/>
        <a:lstStyle/>
        <a:p>
          <a:endParaRPr lang="en-US"/>
        </a:p>
      </dgm:t>
    </dgm:pt>
    <dgm:pt modelId="{72BB4B14-0290-445D-9839-F1B0F04FB4E4}">
      <dgm:prSet custT="1"/>
      <dgm:spPr/>
      <dgm:t>
        <a:bodyPr/>
        <a:lstStyle/>
        <a:p>
          <a:r>
            <a:rPr lang="en-US" sz="1400" b="0" i="0" dirty="0"/>
            <a:t>Decision Trees</a:t>
          </a:r>
        </a:p>
      </dgm:t>
    </dgm:pt>
    <dgm:pt modelId="{2C6BA6F7-B4C8-4A37-963A-B1BF40ACD907}" type="parTrans" cxnId="{B716E543-8D8D-4005-8B79-D5596E6F372C}">
      <dgm:prSet/>
      <dgm:spPr/>
      <dgm:t>
        <a:bodyPr/>
        <a:lstStyle/>
        <a:p>
          <a:endParaRPr lang="en-US"/>
        </a:p>
      </dgm:t>
    </dgm:pt>
    <dgm:pt modelId="{91BEEB96-280B-41BD-844F-3C260558BCA9}" type="sibTrans" cxnId="{B716E543-8D8D-4005-8B79-D5596E6F372C}">
      <dgm:prSet/>
      <dgm:spPr/>
      <dgm:t>
        <a:bodyPr/>
        <a:lstStyle/>
        <a:p>
          <a:endParaRPr lang="en-US"/>
        </a:p>
      </dgm:t>
    </dgm:pt>
    <dgm:pt modelId="{9AFAF0F9-B730-48C9-80E2-1516221CFA16}">
      <dgm:prSet custT="1"/>
      <dgm:spPr/>
      <dgm:t>
        <a:bodyPr/>
        <a:lstStyle/>
        <a:p>
          <a:r>
            <a:rPr lang="en-US" sz="1400" b="0" i="0" dirty="0"/>
            <a:t>Random Forests</a:t>
          </a:r>
        </a:p>
      </dgm:t>
    </dgm:pt>
    <dgm:pt modelId="{610B28DB-7F6F-4FB7-AC9D-68CE455F04DB}" type="parTrans" cxnId="{E7E9E9F4-0FE7-4216-938B-81E788D27804}">
      <dgm:prSet/>
      <dgm:spPr/>
      <dgm:t>
        <a:bodyPr/>
        <a:lstStyle/>
        <a:p>
          <a:endParaRPr lang="en-US"/>
        </a:p>
      </dgm:t>
    </dgm:pt>
    <dgm:pt modelId="{B891B7E5-B4DE-4B8D-A9D6-FDDE23276624}" type="sibTrans" cxnId="{E7E9E9F4-0FE7-4216-938B-81E788D27804}">
      <dgm:prSet/>
      <dgm:spPr/>
      <dgm:t>
        <a:bodyPr/>
        <a:lstStyle/>
        <a:p>
          <a:endParaRPr lang="en-US"/>
        </a:p>
      </dgm:t>
    </dgm:pt>
    <dgm:pt modelId="{6A22F751-E322-423E-9D13-1B74061E3D05}">
      <dgm:prSet custT="1"/>
      <dgm:spPr/>
      <dgm:t>
        <a:bodyPr/>
        <a:lstStyle/>
        <a:p>
          <a:r>
            <a:rPr lang="en-US" sz="1400" b="0" i="0" dirty="0"/>
            <a:t>SVM, </a:t>
          </a:r>
          <a:r>
            <a:rPr lang="en-US" sz="1400" b="0" i="0" dirty="0" err="1"/>
            <a:t>kNN</a:t>
          </a:r>
          <a:endParaRPr lang="en-US" sz="1400" b="0" i="0" dirty="0"/>
        </a:p>
      </dgm:t>
    </dgm:pt>
    <dgm:pt modelId="{4038B184-B07E-4880-877E-86F66D301BA9}" type="parTrans" cxnId="{A4C87CE3-5E09-46A0-8198-6F77E9EB4596}">
      <dgm:prSet/>
      <dgm:spPr/>
      <dgm:t>
        <a:bodyPr/>
        <a:lstStyle/>
        <a:p>
          <a:endParaRPr lang="en-US"/>
        </a:p>
      </dgm:t>
    </dgm:pt>
    <dgm:pt modelId="{D387C69E-4A9D-4BE9-9C65-C1BFE6D2EB5A}" type="sibTrans" cxnId="{A4C87CE3-5E09-46A0-8198-6F77E9EB4596}">
      <dgm:prSet/>
      <dgm:spPr/>
      <dgm:t>
        <a:bodyPr/>
        <a:lstStyle/>
        <a:p>
          <a:endParaRPr lang="en-US"/>
        </a:p>
      </dgm:t>
    </dgm:pt>
    <dgm:pt modelId="{5A23E29C-9D5C-44A4-9ADF-84078B99ECBF}">
      <dgm:prSet custT="1"/>
      <dgm:spPr/>
      <dgm:t>
        <a:bodyPr/>
        <a:lstStyle/>
        <a:p>
          <a:r>
            <a:rPr lang="en-US" sz="1400" b="0" i="0" dirty="0" err="1"/>
            <a:t>ExtraTreeClassifier</a:t>
          </a:r>
          <a:endParaRPr lang="en-US" sz="1400" b="0" i="0" dirty="0"/>
        </a:p>
      </dgm:t>
    </dgm:pt>
    <dgm:pt modelId="{DFC2B1DA-688D-438E-950C-91C8A7881144}" type="parTrans" cxnId="{E2B387C9-4483-47F6-8820-AB4A0301E293}">
      <dgm:prSet/>
      <dgm:spPr/>
      <dgm:t>
        <a:bodyPr/>
        <a:lstStyle/>
        <a:p>
          <a:endParaRPr lang="en-US"/>
        </a:p>
      </dgm:t>
    </dgm:pt>
    <dgm:pt modelId="{B466B99C-35EB-4231-BC27-F08C7696C255}" type="sibTrans" cxnId="{E2B387C9-4483-47F6-8820-AB4A0301E293}">
      <dgm:prSet/>
      <dgm:spPr/>
      <dgm:t>
        <a:bodyPr/>
        <a:lstStyle/>
        <a:p>
          <a:endParaRPr lang="en-US"/>
        </a:p>
      </dgm:t>
    </dgm:pt>
    <dgm:pt modelId="{9B34F304-861F-41EF-B9B4-C4964EFDC634}">
      <dgm:prSet custT="1"/>
      <dgm:spPr/>
      <dgm:t>
        <a:bodyPr/>
        <a:lstStyle/>
        <a:p>
          <a:r>
            <a:rPr lang="en-US" sz="1400" b="0" i="0" dirty="0" err="1"/>
            <a:t>XGBoost</a:t>
          </a:r>
          <a:endParaRPr lang="en-US" sz="1400" b="0" i="0" dirty="0"/>
        </a:p>
      </dgm:t>
    </dgm:pt>
    <dgm:pt modelId="{98CA7171-B3A2-4F00-B0D8-02899F82BE09}" type="parTrans" cxnId="{A5CCD33D-24E1-4DEB-AB75-5A47DE414B23}">
      <dgm:prSet/>
      <dgm:spPr/>
      <dgm:t>
        <a:bodyPr/>
        <a:lstStyle/>
        <a:p>
          <a:endParaRPr lang="en-US"/>
        </a:p>
      </dgm:t>
    </dgm:pt>
    <dgm:pt modelId="{9ACFBD07-6DEA-49B0-B0AF-47A76621CB1D}" type="sibTrans" cxnId="{A5CCD33D-24E1-4DEB-AB75-5A47DE414B23}">
      <dgm:prSet/>
      <dgm:spPr/>
      <dgm:t>
        <a:bodyPr/>
        <a:lstStyle/>
        <a:p>
          <a:endParaRPr lang="en-US"/>
        </a:p>
      </dgm:t>
    </dgm:pt>
    <dgm:pt modelId="{563AA385-E9EA-4ABE-94DA-AF75747769C3}">
      <dgm:prSet custT="1"/>
      <dgm:spPr/>
      <dgm:t>
        <a:bodyPr/>
        <a:lstStyle/>
        <a:p>
          <a:r>
            <a:rPr lang="en-US" sz="1400" b="0" i="0" dirty="0"/>
            <a:t>Recommenders</a:t>
          </a:r>
        </a:p>
      </dgm:t>
    </dgm:pt>
    <dgm:pt modelId="{C61BB460-D64D-4FD1-A5CF-F116F4FF5DA5}" type="parTrans" cxnId="{8A1FF56D-8EB1-46F8-8E81-68189C6AB5E5}">
      <dgm:prSet/>
      <dgm:spPr/>
      <dgm:t>
        <a:bodyPr/>
        <a:lstStyle/>
        <a:p>
          <a:endParaRPr lang="en-US"/>
        </a:p>
      </dgm:t>
    </dgm:pt>
    <dgm:pt modelId="{21BD08B5-31D3-4AE3-8EFA-F165F901DA61}" type="sibTrans" cxnId="{8A1FF56D-8EB1-46F8-8E81-68189C6AB5E5}">
      <dgm:prSet/>
      <dgm:spPr/>
      <dgm:t>
        <a:bodyPr/>
        <a:lstStyle/>
        <a:p>
          <a:endParaRPr lang="en-US"/>
        </a:p>
      </dgm:t>
    </dgm:pt>
    <dgm:pt modelId="{7E608A3E-A7F8-4700-95C8-C92D9224EC38}">
      <dgm:prSet custT="1"/>
      <dgm:spPr/>
      <dgm:t>
        <a:bodyPr/>
        <a:lstStyle/>
        <a:p>
          <a:r>
            <a:rPr lang="en-US" sz="1400" b="0" i="0" dirty="0"/>
            <a:t>Neural networks</a:t>
          </a:r>
        </a:p>
      </dgm:t>
    </dgm:pt>
    <dgm:pt modelId="{02D99AEA-81D8-4E08-A6C1-4938BE83FF31}" type="parTrans" cxnId="{24E3D66B-2C65-474D-BBBE-18E7081D445E}">
      <dgm:prSet/>
      <dgm:spPr/>
      <dgm:t>
        <a:bodyPr/>
        <a:lstStyle/>
        <a:p>
          <a:endParaRPr lang="en-US"/>
        </a:p>
      </dgm:t>
    </dgm:pt>
    <dgm:pt modelId="{B05825B9-CE2A-489A-8CA4-681E77DE00FC}" type="sibTrans" cxnId="{24E3D66B-2C65-474D-BBBE-18E7081D445E}">
      <dgm:prSet/>
      <dgm:spPr/>
      <dgm:t>
        <a:bodyPr/>
        <a:lstStyle/>
        <a:p>
          <a:endParaRPr lang="en-US"/>
        </a:p>
      </dgm:t>
    </dgm:pt>
    <dgm:pt modelId="{C5455B67-AA0D-417A-8B1F-48CC17240AFC}">
      <dgm:prSet phldrT="[Text]" custT="1"/>
      <dgm:spPr/>
      <dgm:t>
        <a:bodyPr/>
        <a:lstStyle/>
        <a:p>
          <a:r>
            <a:rPr lang="en-US" sz="1400" dirty="0"/>
            <a:t>Unbalanced data: SMOTE, Class weights</a:t>
          </a:r>
        </a:p>
      </dgm:t>
    </dgm:pt>
    <dgm:pt modelId="{4619544E-A140-4EA0-92E1-E1E41F16E592}" type="parTrans" cxnId="{6A0C31F5-5B54-403A-AD48-5C8214C93280}">
      <dgm:prSet/>
      <dgm:spPr/>
      <dgm:t>
        <a:bodyPr/>
        <a:lstStyle/>
        <a:p>
          <a:endParaRPr lang="en-US"/>
        </a:p>
      </dgm:t>
    </dgm:pt>
    <dgm:pt modelId="{32922A99-0A64-4E34-9AF6-E8C6FF177419}" type="sibTrans" cxnId="{6A0C31F5-5B54-403A-AD48-5C8214C93280}">
      <dgm:prSet/>
      <dgm:spPr/>
      <dgm:t>
        <a:bodyPr/>
        <a:lstStyle/>
        <a:p>
          <a:endParaRPr lang="en-US"/>
        </a:p>
      </dgm:t>
    </dgm:pt>
    <dgm:pt modelId="{5CB7790B-CEBE-40B9-A29F-54B5720816D8}">
      <dgm:prSet phldrT="[Text]" custT="1"/>
      <dgm:spPr/>
      <dgm:t>
        <a:bodyPr/>
        <a:lstStyle/>
        <a:p>
          <a:r>
            <a:rPr lang="en-US" sz="1400" dirty="0"/>
            <a:t>Ensemble</a:t>
          </a:r>
        </a:p>
      </dgm:t>
    </dgm:pt>
    <dgm:pt modelId="{CB5F3FFC-2FC0-476F-944A-8DF418699201}" type="parTrans" cxnId="{47806491-5AB2-4FA7-A0CE-E4D8AC098547}">
      <dgm:prSet/>
      <dgm:spPr/>
      <dgm:t>
        <a:bodyPr/>
        <a:lstStyle/>
        <a:p>
          <a:endParaRPr lang="en-US"/>
        </a:p>
      </dgm:t>
    </dgm:pt>
    <dgm:pt modelId="{82FBBFF3-7E04-4974-8B33-B37725495CE5}" type="sibTrans" cxnId="{47806491-5AB2-4FA7-A0CE-E4D8AC098547}">
      <dgm:prSet/>
      <dgm:spPr/>
      <dgm:t>
        <a:bodyPr/>
        <a:lstStyle/>
        <a:p>
          <a:endParaRPr lang="en-US"/>
        </a:p>
      </dgm:t>
    </dgm:pt>
    <dgm:pt modelId="{A67ABE8B-E06D-4FAC-BE25-116634D044D6}">
      <dgm:prSet phldrT="[Text]" custT="1"/>
      <dgm:spPr/>
      <dgm:t>
        <a:bodyPr/>
        <a:lstStyle/>
        <a:p>
          <a:r>
            <a:rPr lang="en-US" sz="1400" dirty="0"/>
            <a:t>Grid Search</a:t>
          </a:r>
        </a:p>
      </dgm:t>
    </dgm:pt>
    <dgm:pt modelId="{502167BE-FB3D-4E3B-A344-399FA490533B}" type="parTrans" cxnId="{9208C3A0-B1D4-413E-8CB9-42DF8CA59418}">
      <dgm:prSet/>
      <dgm:spPr/>
      <dgm:t>
        <a:bodyPr/>
        <a:lstStyle/>
        <a:p>
          <a:endParaRPr lang="en-US"/>
        </a:p>
      </dgm:t>
    </dgm:pt>
    <dgm:pt modelId="{B567E481-1AC8-44AD-9515-0C0965D94FEB}" type="sibTrans" cxnId="{9208C3A0-B1D4-413E-8CB9-42DF8CA59418}">
      <dgm:prSet/>
      <dgm:spPr/>
      <dgm:t>
        <a:bodyPr/>
        <a:lstStyle/>
        <a:p>
          <a:endParaRPr lang="en-US"/>
        </a:p>
      </dgm:t>
    </dgm:pt>
    <dgm:pt modelId="{36D5C17B-EBF6-44C9-B098-1CD7C96E2F3E}">
      <dgm:prSet phldrT="[Text]" custT="1"/>
      <dgm:spPr/>
      <dgm:t>
        <a:bodyPr/>
        <a:lstStyle/>
        <a:p>
          <a:r>
            <a:rPr lang="en-US" sz="1600" b="1" dirty="0"/>
            <a:t>Data Collection</a:t>
          </a:r>
        </a:p>
      </dgm:t>
    </dgm:pt>
    <dgm:pt modelId="{ACA5CCF6-A483-402D-8CCB-F26EE9A1AAD4}" type="parTrans" cxnId="{6EA4BD40-36D7-4CA0-8183-1A82C58C9B95}">
      <dgm:prSet/>
      <dgm:spPr/>
      <dgm:t>
        <a:bodyPr/>
        <a:lstStyle/>
        <a:p>
          <a:endParaRPr lang="en-US"/>
        </a:p>
      </dgm:t>
    </dgm:pt>
    <dgm:pt modelId="{F6EAE62D-48DC-4317-8F1E-20E10FAD3E3F}" type="sibTrans" cxnId="{6EA4BD40-36D7-4CA0-8183-1A82C58C9B95}">
      <dgm:prSet/>
      <dgm:spPr/>
      <dgm:t>
        <a:bodyPr/>
        <a:lstStyle/>
        <a:p>
          <a:endParaRPr lang="en-US"/>
        </a:p>
      </dgm:t>
    </dgm:pt>
    <dgm:pt modelId="{F153A26D-0DDA-41C0-9425-518464BBE0C5}">
      <dgm:prSet phldrT="[Text]" custT="1"/>
      <dgm:spPr/>
      <dgm:t>
        <a:bodyPr/>
        <a:lstStyle/>
        <a:p>
          <a:r>
            <a:rPr lang="en-US" sz="1400" dirty="0"/>
            <a:t>Text (logs, </a:t>
          </a:r>
          <a:r>
            <a:rPr lang="en-US" sz="1400" dirty="0" err="1"/>
            <a:t>etc</a:t>
          </a:r>
          <a:r>
            <a:rPr lang="en-US" sz="1400" dirty="0"/>
            <a:t>)</a:t>
          </a:r>
        </a:p>
      </dgm:t>
    </dgm:pt>
    <dgm:pt modelId="{7FCC89C0-0434-4942-ACA1-D87CCB07B7AD}" type="parTrans" cxnId="{57388C91-514B-4B57-B8CD-A07F1F8CB54A}">
      <dgm:prSet/>
      <dgm:spPr/>
      <dgm:t>
        <a:bodyPr/>
        <a:lstStyle/>
        <a:p>
          <a:endParaRPr lang="en-US"/>
        </a:p>
      </dgm:t>
    </dgm:pt>
    <dgm:pt modelId="{4D7F2A69-5466-4B35-8EA5-ACD0A072DFF9}" type="sibTrans" cxnId="{57388C91-514B-4B57-B8CD-A07F1F8CB54A}">
      <dgm:prSet/>
      <dgm:spPr/>
      <dgm:t>
        <a:bodyPr/>
        <a:lstStyle/>
        <a:p>
          <a:endParaRPr lang="en-US"/>
        </a:p>
      </dgm:t>
    </dgm:pt>
    <dgm:pt modelId="{35F87636-BC5F-4516-BFCF-FC1AEB4EC199}">
      <dgm:prSet phldrT="[Text]" custT="1"/>
      <dgm:spPr/>
      <dgm:t>
        <a:bodyPr/>
        <a:lstStyle/>
        <a:p>
          <a:r>
            <a:rPr lang="en-US" sz="1400" dirty="0"/>
            <a:t>Images</a:t>
          </a:r>
        </a:p>
      </dgm:t>
    </dgm:pt>
    <dgm:pt modelId="{FDD95F77-54B7-462D-ADEF-9BDCE430733A}" type="parTrans" cxnId="{655EB828-736E-4A7B-B233-759A26C9250B}">
      <dgm:prSet/>
      <dgm:spPr/>
      <dgm:t>
        <a:bodyPr/>
        <a:lstStyle/>
        <a:p>
          <a:endParaRPr lang="en-US"/>
        </a:p>
      </dgm:t>
    </dgm:pt>
    <dgm:pt modelId="{659D48FA-697C-4531-982D-F3F185DEC832}" type="sibTrans" cxnId="{655EB828-736E-4A7B-B233-759A26C9250B}">
      <dgm:prSet/>
      <dgm:spPr/>
      <dgm:t>
        <a:bodyPr/>
        <a:lstStyle/>
        <a:p>
          <a:endParaRPr lang="en-US"/>
        </a:p>
      </dgm:t>
    </dgm:pt>
    <dgm:pt modelId="{5297E59B-915F-4E81-B32F-4921CD774AB0}">
      <dgm:prSet phldrT="[Text]" custT="1"/>
      <dgm:spPr/>
      <dgm:t>
        <a:bodyPr/>
        <a:lstStyle/>
        <a:p>
          <a:r>
            <a:rPr lang="en-US" sz="1400" dirty="0"/>
            <a:t>Audio</a:t>
          </a:r>
        </a:p>
      </dgm:t>
    </dgm:pt>
    <dgm:pt modelId="{D2F9E705-F610-4D84-B418-0C80E0026470}" type="parTrans" cxnId="{58E84C02-903E-48A9-89FC-EE79172EDA77}">
      <dgm:prSet/>
      <dgm:spPr/>
      <dgm:t>
        <a:bodyPr/>
        <a:lstStyle/>
        <a:p>
          <a:endParaRPr lang="en-US"/>
        </a:p>
      </dgm:t>
    </dgm:pt>
    <dgm:pt modelId="{EE351E48-3598-487D-893F-D31166FD6698}" type="sibTrans" cxnId="{58E84C02-903E-48A9-89FC-EE79172EDA77}">
      <dgm:prSet/>
      <dgm:spPr/>
      <dgm:t>
        <a:bodyPr/>
        <a:lstStyle/>
        <a:p>
          <a:endParaRPr lang="en-US"/>
        </a:p>
      </dgm:t>
    </dgm:pt>
    <dgm:pt modelId="{34213493-9E31-4998-BE9E-DC6AC48F5F28}">
      <dgm:prSet custT="1"/>
      <dgm:spPr/>
      <dgm:t>
        <a:bodyPr/>
        <a:lstStyle/>
        <a:p>
          <a:r>
            <a:rPr lang="en-US" sz="1400" b="0" i="0" dirty="0"/>
            <a:t>LSI vector space</a:t>
          </a:r>
        </a:p>
      </dgm:t>
    </dgm:pt>
    <dgm:pt modelId="{AA1F9E9D-7B84-4785-A6F8-AF51969F7382}" type="sibTrans" cxnId="{ACE034BB-F9A2-48C9-803D-FA61934DBD02}">
      <dgm:prSet/>
      <dgm:spPr/>
      <dgm:t>
        <a:bodyPr/>
        <a:lstStyle/>
        <a:p>
          <a:endParaRPr lang="en-US"/>
        </a:p>
      </dgm:t>
    </dgm:pt>
    <dgm:pt modelId="{3BF01AB4-168D-46EB-9C60-73FC1BAE7B20}" type="parTrans" cxnId="{ACE034BB-F9A2-48C9-803D-FA61934DBD02}">
      <dgm:prSet/>
      <dgm:spPr/>
      <dgm:t>
        <a:bodyPr/>
        <a:lstStyle/>
        <a:p>
          <a:endParaRPr lang="en-US"/>
        </a:p>
      </dgm:t>
    </dgm:pt>
    <dgm:pt modelId="{F67E181A-6B31-4675-BA71-FBC43F369F34}">
      <dgm:prSet custT="1"/>
      <dgm:spPr/>
      <dgm:t>
        <a:bodyPr/>
        <a:lstStyle/>
        <a:p>
          <a:r>
            <a:rPr lang="en-US" sz="1400" b="0" i="0" dirty="0"/>
            <a:t>LSA</a:t>
          </a:r>
        </a:p>
      </dgm:t>
    </dgm:pt>
    <dgm:pt modelId="{548DEAC1-D895-4300-8ADD-144DE4AD54A9}" type="sibTrans" cxnId="{2445B30F-3F86-4431-B5AB-7EF893FA20B5}">
      <dgm:prSet/>
      <dgm:spPr/>
      <dgm:t>
        <a:bodyPr/>
        <a:lstStyle/>
        <a:p>
          <a:endParaRPr lang="en-US"/>
        </a:p>
      </dgm:t>
    </dgm:pt>
    <dgm:pt modelId="{29D8538C-4183-4449-B4C1-9B5E9DDBE342}" type="parTrans" cxnId="{2445B30F-3F86-4431-B5AB-7EF893FA20B5}">
      <dgm:prSet/>
      <dgm:spPr/>
      <dgm:t>
        <a:bodyPr/>
        <a:lstStyle/>
        <a:p>
          <a:endParaRPr lang="en-US"/>
        </a:p>
      </dgm:t>
    </dgm:pt>
    <dgm:pt modelId="{625A3103-02A6-4CE9-B779-00FFDF0CB95B}">
      <dgm:prSet custT="1"/>
      <dgm:spPr/>
      <dgm:t>
        <a:bodyPr/>
        <a:lstStyle/>
        <a:p>
          <a:r>
            <a:rPr lang="en-US" sz="1400" b="0" i="0" dirty="0"/>
            <a:t>Log entropy</a:t>
          </a:r>
        </a:p>
      </dgm:t>
    </dgm:pt>
    <dgm:pt modelId="{7C96304F-62CA-430C-8726-349D2267717D}" type="sibTrans" cxnId="{7300E9B4-5C7A-4721-9299-B5A222E999FA}">
      <dgm:prSet/>
      <dgm:spPr/>
      <dgm:t>
        <a:bodyPr/>
        <a:lstStyle/>
        <a:p>
          <a:endParaRPr lang="en-US"/>
        </a:p>
      </dgm:t>
    </dgm:pt>
    <dgm:pt modelId="{ECF7ECDD-84BE-4B1D-B847-C2D6DCD747E4}" type="parTrans" cxnId="{7300E9B4-5C7A-4721-9299-B5A222E999FA}">
      <dgm:prSet/>
      <dgm:spPr/>
      <dgm:t>
        <a:bodyPr/>
        <a:lstStyle/>
        <a:p>
          <a:endParaRPr lang="en-US"/>
        </a:p>
      </dgm:t>
    </dgm:pt>
    <dgm:pt modelId="{29FDBD4E-5BCC-40E2-81A4-EF5CA5645F23}">
      <dgm:prSet custT="1"/>
      <dgm:spPr/>
      <dgm:t>
        <a:bodyPr/>
        <a:lstStyle/>
        <a:p>
          <a:r>
            <a:rPr lang="en-US" sz="1400" b="0" i="0" dirty="0"/>
            <a:t>Bag of words</a:t>
          </a:r>
        </a:p>
      </dgm:t>
    </dgm:pt>
    <dgm:pt modelId="{719106F1-21B1-49EA-B02F-135BB1D487CF}" type="sibTrans" cxnId="{9FF4B8C4-0298-4F90-9BF6-68DCDCBDD25B}">
      <dgm:prSet/>
      <dgm:spPr/>
      <dgm:t>
        <a:bodyPr/>
        <a:lstStyle/>
        <a:p>
          <a:endParaRPr lang="en-US"/>
        </a:p>
      </dgm:t>
    </dgm:pt>
    <dgm:pt modelId="{49B1810D-7BD7-4CC4-904C-FAE4A7EE208D}" type="parTrans" cxnId="{9FF4B8C4-0298-4F90-9BF6-68DCDCBDD25B}">
      <dgm:prSet/>
      <dgm:spPr/>
      <dgm:t>
        <a:bodyPr/>
        <a:lstStyle/>
        <a:p>
          <a:endParaRPr lang="en-US"/>
        </a:p>
      </dgm:t>
    </dgm:pt>
    <dgm:pt modelId="{E9AFA025-7584-4BFA-B2F5-FCED10C97453}">
      <dgm:prSet phldrT="[Text]" custT="1"/>
      <dgm:spPr/>
      <dgm:t>
        <a:bodyPr/>
        <a:lstStyle/>
        <a:p>
          <a:r>
            <a:rPr lang="en-US" sz="1400" dirty="0"/>
            <a:t>Cross Validation</a:t>
          </a:r>
        </a:p>
      </dgm:t>
    </dgm:pt>
    <dgm:pt modelId="{1FD14167-1D10-4ABD-A64B-ACCF134BC998}" type="parTrans" cxnId="{A4A04598-A5A5-4058-8F96-EC88A18BFDB3}">
      <dgm:prSet/>
      <dgm:spPr/>
      <dgm:t>
        <a:bodyPr/>
        <a:lstStyle/>
        <a:p>
          <a:endParaRPr lang="en-US"/>
        </a:p>
      </dgm:t>
    </dgm:pt>
    <dgm:pt modelId="{90AB83E2-03C2-4791-AEC9-06D0834F716A}" type="sibTrans" cxnId="{A4A04598-A5A5-4058-8F96-EC88A18BFDB3}">
      <dgm:prSet/>
      <dgm:spPr/>
      <dgm:t>
        <a:bodyPr/>
        <a:lstStyle/>
        <a:p>
          <a:endParaRPr lang="en-US"/>
        </a:p>
      </dgm:t>
    </dgm:pt>
    <dgm:pt modelId="{3C48B707-C7FC-4015-BEC0-4E3F24C10B00}">
      <dgm:prSet phldrT="[Text]" custT="1"/>
      <dgm:spPr/>
      <dgm:t>
        <a:bodyPr/>
        <a:lstStyle/>
        <a:p>
          <a:r>
            <a:rPr lang="en-US" sz="1400" dirty="0"/>
            <a:t>F1 score</a:t>
          </a:r>
        </a:p>
      </dgm:t>
    </dgm:pt>
    <dgm:pt modelId="{30904605-4CAD-4446-B15D-DD3DE367ED92}" type="parTrans" cxnId="{F648CBB8-23B6-4836-9E7A-9E0BC3EEADC1}">
      <dgm:prSet/>
      <dgm:spPr/>
      <dgm:t>
        <a:bodyPr/>
        <a:lstStyle/>
        <a:p>
          <a:endParaRPr lang="en-US"/>
        </a:p>
      </dgm:t>
    </dgm:pt>
    <dgm:pt modelId="{16AD82C0-290A-4C37-A34B-006B65293959}" type="sibTrans" cxnId="{F648CBB8-23B6-4836-9E7A-9E0BC3EEADC1}">
      <dgm:prSet/>
      <dgm:spPr/>
      <dgm:t>
        <a:bodyPr/>
        <a:lstStyle/>
        <a:p>
          <a:endParaRPr lang="en-US"/>
        </a:p>
      </dgm:t>
    </dgm:pt>
    <dgm:pt modelId="{A2F15D36-147F-41CB-BCDB-7106B05266E8}">
      <dgm:prSet phldrT="[Text]" custT="1"/>
      <dgm:spPr/>
      <dgm:t>
        <a:bodyPr/>
        <a:lstStyle/>
        <a:p>
          <a:r>
            <a:rPr lang="en-US" sz="1400" dirty="0"/>
            <a:t>ROC Curve</a:t>
          </a:r>
        </a:p>
      </dgm:t>
    </dgm:pt>
    <dgm:pt modelId="{1331CD20-6D62-4508-B505-F6E3B43030F0}" type="parTrans" cxnId="{C69C5509-134B-42E6-BF94-0E575F2D67B8}">
      <dgm:prSet/>
      <dgm:spPr/>
      <dgm:t>
        <a:bodyPr/>
        <a:lstStyle/>
        <a:p>
          <a:endParaRPr lang="en-US"/>
        </a:p>
      </dgm:t>
    </dgm:pt>
    <dgm:pt modelId="{BBFE26D1-4D24-4417-976B-1A5388AA3130}" type="sibTrans" cxnId="{C69C5509-134B-42E6-BF94-0E575F2D67B8}">
      <dgm:prSet/>
      <dgm:spPr/>
      <dgm:t>
        <a:bodyPr/>
        <a:lstStyle/>
        <a:p>
          <a:endParaRPr lang="en-US"/>
        </a:p>
      </dgm:t>
    </dgm:pt>
    <dgm:pt modelId="{E2D9ABBA-C200-4A01-866D-C890060B5954}">
      <dgm:prSet phldrT="[Text]" custT="1"/>
      <dgm:spPr/>
      <dgm:t>
        <a:bodyPr/>
        <a:lstStyle/>
        <a:p>
          <a:r>
            <a:rPr lang="en-US" sz="1400" dirty="0"/>
            <a:t>Deep learning </a:t>
          </a:r>
        </a:p>
      </dgm:t>
    </dgm:pt>
    <dgm:pt modelId="{F4894F46-C840-4CB5-B4B1-A26570AD8430}" type="parTrans" cxnId="{16A5755D-30FB-4942-A37D-B08C7B26CFFF}">
      <dgm:prSet/>
      <dgm:spPr/>
      <dgm:t>
        <a:bodyPr/>
        <a:lstStyle/>
        <a:p>
          <a:endParaRPr lang="en-IN"/>
        </a:p>
      </dgm:t>
    </dgm:pt>
    <dgm:pt modelId="{56892B0C-1026-4ECE-A7D6-D95C9DC37DDD}" type="sibTrans" cxnId="{16A5755D-30FB-4942-A37D-B08C7B26CFFF}">
      <dgm:prSet/>
      <dgm:spPr/>
      <dgm:t>
        <a:bodyPr/>
        <a:lstStyle/>
        <a:p>
          <a:endParaRPr lang="en-IN"/>
        </a:p>
      </dgm:t>
    </dgm:pt>
    <dgm:pt modelId="{9E75ED1C-61D1-41D4-AC76-E02219AB90AD}">
      <dgm:prSet custT="1"/>
      <dgm:spPr/>
      <dgm:t>
        <a:bodyPr/>
        <a:lstStyle/>
        <a:p>
          <a:r>
            <a:rPr lang="en-US" sz="1400" b="0" i="0" dirty="0" err="1"/>
            <a:t>Opensmile</a:t>
          </a:r>
          <a:endParaRPr lang="en-US" sz="1400" b="0" i="0" dirty="0"/>
        </a:p>
      </dgm:t>
    </dgm:pt>
    <dgm:pt modelId="{E4E1B1E6-7E4B-4C54-BEAF-54356969E571}" type="parTrans" cxnId="{DD0D2A4F-00B4-4C7A-9866-BFE3DCC883C1}">
      <dgm:prSet/>
      <dgm:spPr/>
      <dgm:t>
        <a:bodyPr/>
        <a:lstStyle/>
        <a:p>
          <a:endParaRPr lang="en-IN"/>
        </a:p>
      </dgm:t>
    </dgm:pt>
    <dgm:pt modelId="{63AE55B4-3CDD-4F50-BC5F-8F04605F76FC}" type="sibTrans" cxnId="{DD0D2A4F-00B4-4C7A-9866-BFE3DCC883C1}">
      <dgm:prSet/>
      <dgm:spPr/>
      <dgm:t>
        <a:bodyPr/>
        <a:lstStyle/>
        <a:p>
          <a:endParaRPr lang="en-IN"/>
        </a:p>
      </dgm:t>
    </dgm:pt>
    <dgm:pt modelId="{6E7E1925-DABD-4734-B725-7B52425D23AB}">
      <dgm:prSet custT="1"/>
      <dgm:spPr/>
      <dgm:t>
        <a:bodyPr/>
        <a:lstStyle/>
        <a:p>
          <a:r>
            <a:rPr lang="en-US" sz="1400" b="0" i="0" dirty="0"/>
            <a:t>Voice Activation Detection</a:t>
          </a:r>
        </a:p>
      </dgm:t>
    </dgm:pt>
    <dgm:pt modelId="{52A34241-3A41-4479-87E4-29445412EC08}" type="parTrans" cxnId="{00B2A89E-7762-4EA5-8F15-9FC00F0E3FC4}">
      <dgm:prSet/>
      <dgm:spPr/>
      <dgm:t>
        <a:bodyPr/>
        <a:lstStyle/>
        <a:p>
          <a:endParaRPr lang="en-IN"/>
        </a:p>
      </dgm:t>
    </dgm:pt>
    <dgm:pt modelId="{BFCE0733-E6AB-4D4B-B6BA-5B4AB1FA884C}" type="sibTrans" cxnId="{00B2A89E-7762-4EA5-8F15-9FC00F0E3FC4}">
      <dgm:prSet/>
      <dgm:spPr/>
      <dgm:t>
        <a:bodyPr/>
        <a:lstStyle/>
        <a:p>
          <a:endParaRPr lang="en-IN"/>
        </a:p>
      </dgm:t>
    </dgm:pt>
    <dgm:pt modelId="{3E8F74A3-01EB-41C9-A71E-1178709E4C3C}">
      <dgm:prSet phldrT="[Text]" custT="1"/>
      <dgm:spPr/>
      <dgm:t>
        <a:bodyPr/>
        <a:lstStyle/>
        <a:p>
          <a:r>
            <a:rPr lang="en-US" sz="1400" dirty="0"/>
            <a:t>Data visualization</a:t>
          </a:r>
        </a:p>
      </dgm:t>
    </dgm:pt>
    <dgm:pt modelId="{6F05F535-9F95-4186-9DD0-41FA86BEC845}" type="parTrans" cxnId="{BB5B35BB-BAB9-45D1-A0D0-9696176C6D8A}">
      <dgm:prSet/>
      <dgm:spPr/>
      <dgm:t>
        <a:bodyPr/>
        <a:lstStyle/>
        <a:p>
          <a:endParaRPr lang="en-IN"/>
        </a:p>
      </dgm:t>
    </dgm:pt>
    <dgm:pt modelId="{4B689C36-BA44-48D8-86E7-61171DAD365F}" type="sibTrans" cxnId="{BB5B35BB-BAB9-45D1-A0D0-9696176C6D8A}">
      <dgm:prSet/>
      <dgm:spPr/>
      <dgm:t>
        <a:bodyPr/>
        <a:lstStyle/>
        <a:p>
          <a:endParaRPr lang="en-IN"/>
        </a:p>
      </dgm:t>
    </dgm:pt>
    <dgm:pt modelId="{BAC64C22-C782-4105-9134-2E1E04FE23A4}">
      <dgm:prSet phldrT="[Text]" custT="1"/>
      <dgm:spPr/>
      <dgm:t>
        <a:bodyPr/>
        <a:lstStyle/>
        <a:p>
          <a:r>
            <a:rPr lang="en-US" sz="1400" b="0" i="0" dirty="0"/>
            <a:t>Feature Selection</a:t>
          </a:r>
          <a:endParaRPr lang="en-IN" sz="1400" dirty="0"/>
        </a:p>
      </dgm:t>
    </dgm:pt>
    <dgm:pt modelId="{E32D365A-AD6E-4AC3-912A-2D94D14A1962}" type="parTrans" cxnId="{9AB8502D-EF4C-4587-83A2-CF77724FFD1B}">
      <dgm:prSet/>
      <dgm:spPr/>
      <dgm:t>
        <a:bodyPr/>
        <a:lstStyle/>
        <a:p>
          <a:endParaRPr lang="en-IN"/>
        </a:p>
      </dgm:t>
    </dgm:pt>
    <dgm:pt modelId="{D8D64E25-DB7F-4220-A331-6E498B590DE9}" type="sibTrans" cxnId="{9AB8502D-EF4C-4587-83A2-CF77724FFD1B}">
      <dgm:prSet/>
      <dgm:spPr/>
      <dgm:t>
        <a:bodyPr/>
        <a:lstStyle/>
        <a:p>
          <a:endParaRPr lang="en-IN"/>
        </a:p>
      </dgm:t>
    </dgm:pt>
    <dgm:pt modelId="{39FEBACF-6B1E-45D8-A3CC-EB221E44D1B5}">
      <dgm:prSet phldrT="[Text]" custT="1"/>
      <dgm:spPr/>
      <dgm:t>
        <a:bodyPr/>
        <a:lstStyle/>
        <a:p>
          <a:r>
            <a:rPr lang="en-US" sz="1400" b="0" i="0" dirty="0"/>
            <a:t>Principal  Component Analysis</a:t>
          </a:r>
          <a:endParaRPr lang="en-IN" sz="1400" dirty="0"/>
        </a:p>
      </dgm:t>
    </dgm:pt>
    <dgm:pt modelId="{0EBE29D4-1408-43EB-A186-F65475930D38}" type="parTrans" cxnId="{83D6AB6D-21AF-437A-91E5-FAA8F36A6F0E}">
      <dgm:prSet/>
      <dgm:spPr/>
      <dgm:t>
        <a:bodyPr/>
        <a:lstStyle/>
        <a:p>
          <a:endParaRPr lang="en-US"/>
        </a:p>
      </dgm:t>
    </dgm:pt>
    <dgm:pt modelId="{E04D4275-2524-46C7-98F5-D0ED86CF698F}" type="sibTrans" cxnId="{83D6AB6D-21AF-437A-91E5-FAA8F36A6F0E}">
      <dgm:prSet/>
      <dgm:spPr/>
      <dgm:t>
        <a:bodyPr/>
        <a:lstStyle/>
        <a:p>
          <a:endParaRPr lang="en-US"/>
        </a:p>
      </dgm:t>
    </dgm:pt>
    <dgm:pt modelId="{B0DB3627-3D19-451D-8F7A-B27EBF6900B6}">
      <dgm:prSet phldrT="[Text]" custT="1"/>
      <dgm:spPr/>
      <dgm:t>
        <a:bodyPr/>
        <a:lstStyle/>
        <a:p>
          <a:r>
            <a:rPr lang="en-US" sz="1400" dirty="0"/>
            <a:t>Video</a:t>
          </a:r>
        </a:p>
      </dgm:t>
    </dgm:pt>
    <dgm:pt modelId="{1E8D21A2-C6E3-4A65-A4A6-71589B2FB627}" type="parTrans" cxnId="{DDC15724-F7A1-41B2-B2D8-DDE61DF7B15E}">
      <dgm:prSet/>
      <dgm:spPr/>
      <dgm:t>
        <a:bodyPr/>
        <a:lstStyle/>
        <a:p>
          <a:endParaRPr lang="en-US"/>
        </a:p>
      </dgm:t>
    </dgm:pt>
    <dgm:pt modelId="{E1DCA637-E3B7-4EFC-AA16-EFBA3A0C9454}" type="sibTrans" cxnId="{DDC15724-F7A1-41B2-B2D8-DDE61DF7B15E}">
      <dgm:prSet/>
      <dgm:spPr/>
      <dgm:t>
        <a:bodyPr/>
        <a:lstStyle/>
        <a:p>
          <a:endParaRPr lang="en-US"/>
        </a:p>
      </dgm:t>
    </dgm:pt>
    <dgm:pt modelId="{BECF26AF-D183-4989-AF85-21B6ACC537A2}">
      <dgm:prSet phldrT="[Text]" custT="1"/>
      <dgm:spPr/>
      <dgm:t>
        <a:bodyPr/>
        <a:lstStyle/>
        <a:p>
          <a:r>
            <a:rPr lang="en-US" sz="1400" dirty="0"/>
            <a:t>Train/test/validate</a:t>
          </a:r>
        </a:p>
      </dgm:t>
    </dgm:pt>
    <dgm:pt modelId="{FA6A5825-6598-46A2-8884-AB22D3D45179}" type="parTrans" cxnId="{54151B46-79C4-43A2-AECF-8FD73F468905}">
      <dgm:prSet/>
      <dgm:spPr/>
      <dgm:t>
        <a:bodyPr/>
        <a:lstStyle/>
        <a:p>
          <a:endParaRPr lang="en-US"/>
        </a:p>
      </dgm:t>
    </dgm:pt>
    <dgm:pt modelId="{058447EC-3261-4DEB-9D1C-21751B27FFF1}" type="sibTrans" cxnId="{54151B46-79C4-43A2-AECF-8FD73F468905}">
      <dgm:prSet/>
      <dgm:spPr/>
      <dgm:t>
        <a:bodyPr/>
        <a:lstStyle/>
        <a:p>
          <a:endParaRPr lang="en-US"/>
        </a:p>
      </dgm:t>
    </dgm:pt>
    <dgm:pt modelId="{45CBDF37-56FB-48B0-8A7B-FDD10177E5BA}" type="pres">
      <dgm:prSet presAssocID="{E19D0C40-9FD6-4A49-9F1D-AE1634EC8090}" presName="Name0" presStyleCnt="0">
        <dgm:presLayoutVars>
          <dgm:dir/>
          <dgm:animLvl val="lvl"/>
          <dgm:resizeHandles val="exact"/>
        </dgm:presLayoutVars>
      </dgm:prSet>
      <dgm:spPr/>
    </dgm:pt>
    <dgm:pt modelId="{9B4A2AF7-4D03-425D-A16A-D56620B7A002}" type="pres">
      <dgm:prSet presAssocID="{E19D0C40-9FD6-4A49-9F1D-AE1634EC8090}" presName="dummy" presStyleCnt="0"/>
      <dgm:spPr/>
    </dgm:pt>
    <dgm:pt modelId="{908C9597-0749-4A68-A612-4310556B22BB}" type="pres">
      <dgm:prSet presAssocID="{E19D0C40-9FD6-4A49-9F1D-AE1634EC8090}" presName="linH" presStyleCnt="0"/>
      <dgm:spPr/>
    </dgm:pt>
    <dgm:pt modelId="{C8AD35CF-7788-409C-A5D2-2F4A4CE7AF38}" type="pres">
      <dgm:prSet presAssocID="{E19D0C40-9FD6-4A49-9F1D-AE1634EC8090}" presName="padding1" presStyleCnt="0"/>
      <dgm:spPr/>
    </dgm:pt>
    <dgm:pt modelId="{B079E158-C796-46BD-B43E-0C73F076F143}" type="pres">
      <dgm:prSet presAssocID="{36D5C17B-EBF6-44C9-B098-1CD7C96E2F3E}" presName="linV" presStyleCnt="0"/>
      <dgm:spPr/>
    </dgm:pt>
    <dgm:pt modelId="{65A67D95-C675-404A-B05D-3B524AAB808F}" type="pres">
      <dgm:prSet presAssocID="{36D5C17B-EBF6-44C9-B098-1CD7C96E2F3E}" presName="spVertical1" presStyleCnt="0"/>
      <dgm:spPr/>
    </dgm:pt>
    <dgm:pt modelId="{67D31DA0-F127-44E2-B121-4F6BDDDB55D4}" type="pres">
      <dgm:prSet presAssocID="{36D5C17B-EBF6-44C9-B098-1CD7C96E2F3E}" presName="parTx" presStyleLbl="revTx" presStyleIdx="0" presStyleCnt="10" custLinFactNeighborX="-33568" custLinFactNeighborY="4021">
        <dgm:presLayoutVars>
          <dgm:chMax val="0"/>
          <dgm:chPref val="0"/>
          <dgm:bulletEnabled val="1"/>
        </dgm:presLayoutVars>
      </dgm:prSet>
      <dgm:spPr/>
    </dgm:pt>
    <dgm:pt modelId="{E6818542-95B4-48AF-87C6-307B74A9657A}" type="pres">
      <dgm:prSet presAssocID="{36D5C17B-EBF6-44C9-B098-1CD7C96E2F3E}" presName="spVertical2" presStyleCnt="0"/>
      <dgm:spPr/>
    </dgm:pt>
    <dgm:pt modelId="{12E80FE5-9BCA-42D3-A584-E2856BF9FF5F}" type="pres">
      <dgm:prSet presAssocID="{36D5C17B-EBF6-44C9-B098-1CD7C96E2F3E}" presName="spVertical3" presStyleCnt="0"/>
      <dgm:spPr/>
    </dgm:pt>
    <dgm:pt modelId="{10EF2C82-E789-4556-AB32-0CC944C97EF0}" type="pres">
      <dgm:prSet presAssocID="{36D5C17B-EBF6-44C9-B098-1CD7C96E2F3E}" presName="desTx" presStyleLbl="revTx" presStyleIdx="1" presStyleCnt="10" custLinFactNeighborX="-41369" custLinFactNeighborY="21593">
        <dgm:presLayoutVars>
          <dgm:bulletEnabled val="1"/>
        </dgm:presLayoutVars>
      </dgm:prSet>
      <dgm:spPr/>
    </dgm:pt>
    <dgm:pt modelId="{890EFCF9-39B6-48DF-9667-1A66DDE18F78}" type="pres">
      <dgm:prSet presAssocID="{F6EAE62D-48DC-4317-8F1E-20E10FAD3E3F}" presName="space" presStyleCnt="0"/>
      <dgm:spPr/>
    </dgm:pt>
    <dgm:pt modelId="{D82D5618-6875-47AB-B72D-EE7CC8435BC1}" type="pres">
      <dgm:prSet presAssocID="{B6014266-3F9C-4366-A204-7AC97D8D180F}" presName="linV" presStyleCnt="0"/>
      <dgm:spPr/>
    </dgm:pt>
    <dgm:pt modelId="{A4909547-5CC3-44B6-AC40-33FC56FEB402}" type="pres">
      <dgm:prSet presAssocID="{B6014266-3F9C-4366-A204-7AC97D8D180F}" presName="spVertical1" presStyleCnt="0"/>
      <dgm:spPr/>
    </dgm:pt>
    <dgm:pt modelId="{F521B68C-D811-456D-B6B7-BE6357494787}" type="pres">
      <dgm:prSet presAssocID="{B6014266-3F9C-4366-A204-7AC97D8D180F}" presName="parTx" presStyleLbl="revTx" presStyleIdx="2" presStyleCnt="10" custLinFactNeighborX="-22002" custLinFactNeighborY="44300">
        <dgm:presLayoutVars>
          <dgm:chMax val="0"/>
          <dgm:chPref val="0"/>
          <dgm:bulletEnabled val="1"/>
        </dgm:presLayoutVars>
      </dgm:prSet>
      <dgm:spPr/>
    </dgm:pt>
    <dgm:pt modelId="{744FCE64-792F-4575-8ADA-6C7B1F2D3D0B}" type="pres">
      <dgm:prSet presAssocID="{B6014266-3F9C-4366-A204-7AC97D8D180F}" presName="spVertical2" presStyleCnt="0"/>
      <dgm:spPr/>
    </dgm:pt>
    <dgm:pt modelId="{4AAC9E63-6AE2-4EE7-8952-380426833123}" type="pres">
      <dgm:prSet presAssocID="{B6014266-3F9C-4366-A204-7AC97D8D180F}" presName="spVertical3" presStyleCnt="0"/>
      <dgm:spPr/>
    </dgm:pt>
    <dgm:pt modelId="{A5FB6FA0-A3D6-4BAB-BBB4-DABEBF36EAB4}" type="pres">
      <dgm:prSet presAssocID="{B6014266-3F9C-4366-A204-7AC97D8D180F}" presName="desTx" presStyleLbl="revTx" presStyleIdx="3" presStyleCnt="10" custLinFactNeighborX="-18448" custLinFactNeighborY="20072">
        <dgm:presLayoutVars>
          <dgm:bulletEnabled val="1"/>
        </dgm:presLayoutVars>
      </dgm:prSet>
      <dgm:spPr/>
    </dgm:pt>
    <dgm:pt modelId="{29C52A64-B805-4B25-8E81-3CA3640DE255}" type="pres">
      <dgm:prSet presAssocID="{4CA3F8A1-ECD8-42DC-8243-6C46271BEA57}" presName="space" presStyleCnt="0"/>
      <dgm:spPr/>
    </dgm:pt>
    <dgm:pt modelId="{40CAF3FF-83AA-4813-B4B3-526E28594861}" type="pres">
      <dgm:prSet presAssocID="{5F368209-8708-4310-89BE-2C360EB25473}" presName="linV" presStyleCnt="0"/>
      <dgm:spPr/>
    </dgm:pt>
    <dgm:pt modelId="{C716CED3-A674-4D4F-A7FF-BDB36DF7EF18}" type="pres">
      <dgm:prSet presAssocID="{5F368209-8708-4310-89BE-2C360EB25473}" presName="spVertical1" presStyleCnt="0"/>
      <dgm:spPr/>
    </dgm:pt>
    <dgm:pt modelId="{E2E67235-8FDE-4CE3-BF90-69ADF2C818E7}" type="pres">
      <dgm:prSet presAssocID="{5F368209-8708-4310-89BE-2C360EB25473}" presName="parTx" presStyleLbl="revTx" presStyleIdx="4" presStyleCnt="10" custScaleX="132023" custLinFactNeighborX="-8233" custLinFactNeighborY="38933">
        <dgm:presLayoutVars>
          <dgm:chMax val="0"/>
          <dgm:chPref val="0"/>
          <dgm:bulletEnabled val="1"/>
        </dgm:presLayoutVars>
      </dgm:prSet>
      <dgm:spPr/>
    </dgm:pt>
    <dgm:pt modelId="{3EC6435B-FB7E-4D59-8C3C-64EA998727CC}" type="pres">
      <dgm:prSet presAssocID="{5F368209-8708-4310-89BE-2C360EB25473}" presName="spVertical2" presStyleCnt="0"/>
      <dgm:spPr/>
    </dgm:pt>
    <dgm:pt modelId="{61191498-3023-4062-9297-C99012B431AD}" type="pres">
      <dgm:prSet presAssocID="{5F368209-8708-4310-89BE-2C360EB25473}" presName="spVertical3" presStyleCnt="0"/>
      <dgm:spPr/>
    </dgm:pt>
    <dgm:pt modelId="{2B4E0B57-8ECA-4FAF-9543-E64997688DEF}" type="pres">
      <dgm:prSet presAssocID="{5F368209-8708-4310-89BE-2C360EB25473}" presName="desTx" presStyleLbl="revTx" presStyleIdx="5" presStyleCnt="10" custScaleY="51869" custLinFactNeighborX="-13554" custLinFactNeighborY="12310">
        <dgm:presLayoutVars>
          <dgm:bulletEnabled val="1"/>
        </dgm:presLayoutVars>
      </dgm:prSet>
      <dgm:spPr/>
    </dgm:pt>
    <dgm:pt modelId="{3BD2302A-5AA4-497A-915B-6490B5A70CD3}" type="pres">
      <dgm:prSet presAssocID="{D1F9637B-364B-4259-8D29-2B832EEFE824}" presName="space" presStyleCnt="0"/>
      <dgm:spPr/>
    </dgm:pt>
    <dgm:pt modelId="{FF7659DE-C2DC-470F-8F22-2D290D1AF77D}" type="pres">
      <dgm:prSet presAssocID="{B5D49F8B-AA6F-4EE8-9003-4809185EC56D}" presName="linV" presStyleCnt="0"/>
      <dgm:spPr/>
    </dgm:pt>
    <dgm:pt modelId="{11C4F342-A3C4-4C2A-9ED1-C1C95253919A}" type="pres">
      <dgm:prSet presAssocID="{B5D49F8B-AA6F-4EE8-9003-4809185EC56D}" presName="spVertical1" presStyleCnt="0"/>
      <dgm:spPr/>
    </dgm:pt>
    <dgm:pt modelId="{FB145DC1-4FC7-4C09-B019-BA94A444188A}" type="pres">
      <dgm:prSet presAssocID="{B5D49F8B-AA6F-4EE8-9003-4809185EC56D}" presName="parTx" presStyleLbl="revTx" presStyleIdx="6" presStyleCnt="10" custLinFactNeighborX="2370" custLinFactNeighborY="29724">
        <dgm:presLayoutVars>
          <dgm:chMax val="0"/>
          <dgm:chPref val="0"/>
          <dgm:bulletEnabled val="1"/>
        </dgm:presLayoutVars>
      </dgm:prSet>
      <dgm:spPr/>
    </dgm:pt>
    <dgm:pt modelId="{E3A3674C-741E-47B2-8C55-F35CC728133D}" type="pres">
      <dgm:prSet presAssocID="{B5D49F8B-AA6F-4EE8-9003-4809185EC56D}" presName="spVertical2" presStyleCnt="0"/>
      <dgm:spPr/>
    </dgm:pt>
    <dgm:pt modelId="{DB48B554-71DF-4388-B024-3EFA61E0BC60}" type="pres">
      <dgm:prSet presAssocID="{B5D49F8B-AA6F-4EE8-9003-4809185EC56D}" presName="spVertical3" presStyleCnt="0"/>
      <dgm:spPr/>
    </dgm:pt>
    <dgm:pt modelId="{934A1834-A7B3-4629-B087-1453D8EAA00A}" type="pres">
      <dgm:prSet presAssocID="{B5D49F8B-AA6F-4EE8-9003-4809185EC56D}" presName="desTx" presStyleLbl="revTx" presStyleIdx="7" presStyleCnt="10">
        <dgm:presLayoutVars>
          <dgm:bulletEnabled val="1"/>
        </dgm:presLayoutVars>
      </dgm:prSet>
      <dgm:spPr/>
    </dgm:pt>
    <dgm:pt modelId="{95136B1B-824D-40EB-B1FA-C2ADCEB9D036}" type="pres">
      <dgm:prSet presAssocID="{D6181A76-6727-4B92-82ED-F538D7CBE2C0}" presName="space" presStyleCnt="0"/>
      <dgm:spPr/>
    </dgm:pt>
    <dgm:pt modelId="{51CF838E-53D3-4A19-8C7E-F60C15B79E89}" type="pres">
      <dgm:prSet presAssocID="{77912983-D7B4-4526-AC29-9F98C493FEC9}" presName="linV" presStyleCnt="0"/>
      <dgm:spPr/>
    </dgm:pt>
    <dgm:pt modelId="{C5A7091B-1028-4649-85F2-DDCC71940C5F}" type="pres">
      <dgm:prSet presAssocID="{77912983-D7B4-4526-AC29-9F98C493FEC9}" presName="spVertical1" presStyleCnt="0"/>
      <dgm:spPr/>
    </dgm:pt>
    <dgm:pt modelId="{D0E998C2-CD48-4894-A730-943BCF9A925F}" type="pres">
      <dgm:prSet presAssocID="{77912983-D7B4-4526-AC29-9F98C493FEC9}" presName="parTx" presStyleLbl="revTx" presStyleIdx="8" presStyleCnt="10" custScaleX="112596" custLinFactNeighborX="1184" custLinFactNeighborY="32838">
        <dgm:presLayoutVars>
          <dgm:chMax val="0"/>
          <dgm:chPref val="0"/>
          <dgm:bulletEnabled val="1"/>
        </dgm:presLayoutVars>
      </dgm:prSet>
      <dgm:spPr/>
    </dgm:pt>
    <dgm:pt modelId="{339115D6-8F4A-489C-959C-610C8D50935D}" type="pres">
      <dgm:prSet presAssocID="{77912983-D7B4-4526-AC29-9F98C493FEC9}" presName="spVertical2" presStyleCnt="0"/>
      <dgm:spPr/>
    </dgm:pt>
    <dgm:pt modelId="{D6392B0F-EE05-451C-B9DC-13059814FA34}" type="pres">
      <dgm:prSet presAssocID="{77912983-D7B4-4526-AC29-9F98C493FEC9}" presName="spVertical3" presStyleCnt="0"/>
      <dgm:spPr/>
    </dgm:pt>
    <dgm:pt modelId="{95E5562B-A302-43CC-B55B-D05026558EB0}" type="pres">
      <dgm:prSet presAssocID="{77912983-D7B4-4526-AC29-9F98C493FEC9}" presName="desTx" presStyleLbl="revTx" presStyleIdx="9" presStyleCnt="10">
        <dgm:presLayoutVars>
          <dgm:bulletEnabled val="1"/>
        </dgm:presLayoutVars>
      </dgm:prSet>
      <dgm:spPr/>
    </dgm:pt>
    <dgm:pt modelId="{625CC372-9F90-4330-A297-3493D80A4D15}" type="pres">
      <dgm:prSet presAssocID="{E19D0C40-9FD6-4A49-9F1D-AE1634EC8090}" presName="padding2" presStyleCnt="0"/>
      <dgm:spPr/>
    </dgm:pt>
    <dgm:pt modelId="{19E9800C-C144-464F-B321-8CFE95FE30FD}" type="pres">
      <dgm:prSet presAssocID="{E19D0C40-9FD6-4A49-9F1D-AE1634EC8090}" presName="negArrow" presStyleCnt="0"/>
      <dgm:spPr/>
    </dgm:pt>
    <dgm:pt modelId="{45D6C952-44C0-4C6D-B425-FD924C69BE06}" type="pres">
      <dgm:prSet presAssocID="{E19D0C40-9FD6-4A49-9F1D-AE1634EC8090}" presName="backgroundArrow" presStyleLbl="node1" presStyleIdx="0" presStyleCnt="1" custLinFactNeighborX="431" custLinFactNeighborY="5267"/>
      <dgm:spPr/>
    </dgm:pt>
  </dgm:ptLst>
  <dgm:cxnLst>
    <dgm:cxn modelId="{58E84C02-903E-48A9-89FC-EE79172EDA77}" srcId="{36D5C17B-EBF6-44C9-B098-1CD7C96E2F3E}" destId="{5297E59B-915F-4E81-B32F-4921CD774AB0}" srcOrd="2" destOrd="0" parTransId="{D2F9E705-F610-4D84-B418-0C80E0026470}" sibTransId="{EE351E48-3598-487D-893F-D31166FD6698}"/>
    <dgm:cxn modelId="{7ED16A04-1821-45C0-8A78-360B6999C876}" type="presOf" srcId="{B5D49F8B-AA6F-4EE8-9003-4809185EC56D}" destId="{FB145DC1-4FC7-4C09-B019-BA94A444188A}" srcOrd="0" destOrd="0" presId="urn:microsoft.com/office/officeart/2005/8/layout/hProcess3"/>
    <dgm:cxn modelId="{B1C99D05-5DF0-4E16-A485-0C9016E4E62F}" srcId="{B6014266-3F9C-4366-A204-7AC97D8D180F}" destId="{A0542A3E-B863-41F3-997A-F75B64EF09B1}" srcOrd="0" destOrd="0" parTransId="{EFED6DCF-EF5A-4F9E-A3A9-BA36B3D66531}" sibTransId="{45DBCBC2-60BB-4E1E-9FC6-7B8FCF6670AC}"/>
    <dgm:cxn modelId="{C69C5509-134B-42E6-BF94-0E575F2D67B8}" srcId="{77912983-D7B4-4526-AC29-9F98C493FEC9}" destId="{A2F15D36-147F-41CB-BCDB-7106B05266E8}" srcOrd="6" destOrd="0" parTransId="{1331CD20-6D62-4508-B505-F6E3B43030F0}" sibTransId="{BBFE26D1-4D24-4417-976B-1A5388AA3130}"/>
    <dgm:cxn modelId="{DABAA50E-3088-4151-9BB5-F169F3B38A71}" type="presOf" srcId="{E9AFA025-7584-4BFA-B2F5-FCED10C97453}" destId="{95E5562B-A302-43CC-B55B-D05026558EB0}" srcOrd="0" destOrd="4" presId="urn:microsoft.com/office/officeart/2005/8/layout/hProcess3"/>
    <dgm:cxn modelId="{2445B30F-3F86-4431-B5AB-7EF893FA20B5}" srcId="{B6014266-3F9C-4366-A204-7AC97D8D180F}" destId="{F67E181A-6B31-4675-BA71-FBC43F369F34}" srcOrd="3" destOrd="0" parTransId="{29D8538C-4183-4449-B4C1-9B5E9DDBE342}" sibTransId="{548DEAC1-D895-4300-8ADD-144DE4AD54A9}"/>
    <dgm:cxn modelId="{BA3AA713-DBEC-4573-A4E1-B0AF63A54C20}" type="presOf" srcId="{BAC64C22-C782-4105-9134-2E1E04FE23A4}" destId="{2B4E0B57-8ECA-4FAF-9543-E64997688DEF}" srcOrd="0" destOrd="2" presId="urn:microsoft.com/office/officeart/2005/8/layout/hProcess3"/>
    <dgm:cxn modelId="{9D1E0B16-004A-4AD5-A3F7-34AE80CEC41C}" type="presOf" srcId="{E19D0C40-9FD6-4A49-9F1D-AE1634EC8090}" destId="{45CBDF37-56FB-48B0-8A7B-FDD10177E5BA}" srcOrd="0" destOrd="0" presId="urn:microsoft.com/office/officeart/2005/8/layout/hProcess3"/>
    <dgm:cxn modelId="{999A9418-8B8C-49DD-9745-61F12B8A47F7}" type="presOf" srcId="{F67E181A-6B31-4675-BA71-FBC43F369F34}" destId="{A5FB6FA0-A3D6-4BAB-BBB4-DABEBF36EAB4}" srcOrd="0" destOrd="3" presId="urn:microsoft.com/office/officeart/2005/8/layout/hProcess3"/>
    <dgm:cxn modelId="{D0BCFC1F-EE8C-4F1F-9252-DFE70F4B70C7}" type="presOf" srcId="{77912983-D7B4-4526-AC29-9F98C493FEC9}" destId="{D0E998C2-CD48-4894-A730-943BCF9A925F}" srcOrd="0" destOrd="0" presId="urn:microsoft.com/office/officeart/2005/8/layout/hProcess3"/>
    <dgm:cxn modelId="{DDC15724-F7A1-41B2-B2D8-DDE61DF7B15E}" srcId="{36D5C17B-EBF6-44C9-B098-1CD7C96E2F3E}" destId="{B0DB3627-3D19-451D-8F7A-B27EBF6900B6}" srcOrd="3" destOrd="0" parTransId="{1E8D21A2-C6E3-4A65-A4A6-71589B2FB627}" sibTransId="{E1DCA637-E3B7-4EFC-AA16-EFBA3A0C9454}"/>
    <dgm:cxn modelId="{57C81027-DFB9-41B7-9FBF-4556A2E1BFD3}" type="presOf" srcId="{0D7117F6-D60E-4CE1-BCA0-552DCD6504B2}" destId="{2B4E0B57-8ECA-4FAF-9543-E64997688DEF}" srcOrd="0" destOrd="0" presId="urn:microsoft.com/office/officeart/2005/8/layout/hProcess3"/>
    <dgm:cxn modelId="{655EB828-736E-4A7B-B233-759A26C9250B}" srcId="{36D5C17B-EBF6-44C9-B098-1CD7C96E2F3E}" destId="{35F87636-BC5F-4516-BFCF-FC1AEB4EC199}" srcOrd="1" destOrd="0" parTransId="{FDD95F77-54B7-462D-ADEF-9BDCE430733A}" sibTransId="{659D48FA-697C-4531-982D-F3F185DEC832}"/>
    <dgm:cxn modelId="{9AB8502D-EF4C-4587-83A2-CF77724FFD1B}" srcId="{5F368209-8708-4310-89BE-2C360EB25473}" destId="{BAC64C22-C782-4105-9134-2E1E04FE23A4}" srcOrd="2" destOrd="0" parTransId="{E32D365A-AD6E-4AC3-912A-2D94D14A1962}" sibTransId="{D8D64E25-DB7F-4220-A331-6E498B590DE9}"/>
    <dgm:cxn modelId="{5C62642F-72E7-4542-AB89-6AEFC36B291E}" type="presOf" srcId="{9E75ED1C-61D1-41D4-AC76-E02219AB90AD}" destId="{A5FB6FA0-A3D6-4BAB-BBB4-DABEBF36EAB4}" srcOrd="0" destOrd="5" presId="urn:microsoft.com/office/officeart/2005/8/layout/hProcess3"/>
    <dgm:cxn modelId="{1104D12F-C1C8-434A-B502-B3A067C14D0A}" type="presOf" srcId="{563AA385-E9EA-4ABE-94DA-AF75747769C3}" destId="{934A1834-A7B3-4629-B087-1453D8EAA00A}" srcOrd="0" destOrd="7" presId="urn:microsoft.com/office/officeart/2005/8/layout/hProcess3"/>
    <dgm:cxn modelId="{EACE9132-5CCD-4AF1-A103-9306B5FFB5BC}" type="presOf" srcId="{9B34F304-861F-41EF-B9B4-C4964EFDC634}" destId="{934A1834-A7B3-4629-B087-1453D8EAA00A}" srcOrd="0" destOrd="6" presId="urn:microsoft.com/office/officeart/2005/8/layout/hProcess3"/>
    <dgm:cxn modelId="{1DC24337-1635-43A4-B454-D66353F51B09}" type="presOf" srcId="{36D5C17B-EBF6-44C9-B098-1CD7C96E2F3E}" destId="{67D31DA0-F127-44E2-B121-4F6BDDDB55D4}" srcOrd="0" destOrd="0" presId="urn:microsoft.com/office/officeart/2005/8/layout/hProcess3"/>
    <dgm:cxn modelId="{1895353D-E877-48EE-8512-2CB3A422C840}" type="presOf" srcId="{6A22F751-E322-423E-9D13-1B74061E3D05}" destId="{934A1834-A7B3-4629-B087-1453D8EAA00A}" srcOrd="0" destOrd="4" presId="urn:microsoft.com/office/officeart/2005/8/layout/hProcess3"/>
    <dgm:cxn modelId="{A5CCD33D-24E1-4DEB-AB75-5A47DE414B23}" srcId="{B5D49F8B-AA6F-4EE8-9003-4809185EC56D}" destId="{9B34F304-861F-41EF-B9B4-C4964EFDC634}" srcOrd="6" destOrd="0" parTransId="{98CA7171-B3A2-4F00-B0D8-02899F82BE09}" sibTransId="{9ACFBD07-6DEA-49B0-B0AF-47A76621CB1D}"/>
    <dgm:cxn modelId="{CCAE3F40-2506-4614-AB66-C28FC7AC76D7}" srcId="{5F368209-8708-4310-89BE-2C360EB25473}" destId="{0D7117F6-D60E-4CE1-BCA0-552DCD6504B2}" srcOrd="0" destOrd="0" parTransId="{2F6A2570-879D-4CA9-9B7B-4D0300F17A5F}" sibTransId="{74A614A1-F6C5-4612-BEC1-3BC59791ADCC}"/>
    <dgm:cxn modelId="{6EA4BD40-36D7-4CA0-8183-1A82C58C9B95}" srcId="{E19D0C40-9FD6-4A49-9F1D-AE1634EC8090}" destId="{36D5C17B-EBF6-44C9-B098-1CD7C96E2F3E}" srcOrd="0" destOrd="0" parTransId="{ACA5CCF6-A483-402D-8CCB-F26EE9A1AAD4}" sibTransId="{F6EAE62D-48DC-4317-8F1E-20E10FAD3E3F}"/>
    <dgm:cxn modelId="{F89B1E5B-64A7-4D36-B3A8-6353EE71C879}" type="presOf" srcId="{B0DB3627-3D19-451D-8F7A-B27EBF6900B6}" destId="{10EF2C82-E789-4556-AB32-0CC944C97EF0}" srcOrd="0" destOrd="3" presId="urn:microsoft.com/office/officeart/2005/8/layout/hProcess3"/>
    <dgm:cxn modelId="{16A5755D-30FB-4942-A37D-B08C7B26CFFF}" srcId="{77912983-D7B4-4526-AC29-9F98C493FEC9}" destId="{E2D9ABBA-C200-4A01-866D-C890060B5954}" srcOrd="2" destOrd="0" parTransId="{F4894F46-C840-4CB5-B4B1-A26570AD8430}" sibTransId="{56892B0C-1026-4ECE-A7D6-D95C9DC37DDD}"/>
    <dgm:cxn modelId="{B716E543-8D8D-4005-8B79-D5596E6F372C}" srcId="{B5D49F8B-AA6F-4EE8-9003-4809185EC56D}" destId="{72BB4B14-0290-445D-9839-F1B0F04FB4E4}" srcOrd="2" destOrd="0" parTransId="{2C6BA6F7-B4C8-4A37-963A-B1BF40ACD907}" sibTransId="{91BEEB96-280B-41BD-844F-3C260558BCA9}"/>
    <dgm:cxn modelId="{54151B46-79C4-43A2-AECF-8FD73F468905}" srcId="{36D5C17B-EBF6-44C9-B098-1CD7C96E2F3E}" destId="{BECF26AF-D183-4989-AF85-21B6ACC537A2}" srcOrd="4" destOrd="0" parTransId="{FA6A5825-6598-46A2-8884-AB22D3D45179}" sibTransId="{058447EC-3261-4DEB-9D1C-21751B27FFF1}"/>
    <dgm:cxn modelId="{24E3D66B-2C65-474D-BBBE-18E7081D445E}" srcId="{B5D49F8B-AA6F-4EE8-9003-4809185EC56D}" destId="{7E608A3E-A7F8-4700-95C8-C92D9224EC38}" srcOrd="8" destOrd="0" parTransId="{02D99AEA-81D8-4E08-A6C1-4938BE83FF31}" sibTransId="{B05825B9-CE2A-489A-8CA4-681E77DE00FC}"/>
    <dgm:cxn modelId="{F3CEA56C-0D9F-4440-A4E0-885FD773B8C9}" type="presOf" srcId="{34EAFEC4-B441-407E-9E18-ADFB1225AA32}" destId="{934A1834-A7B3-4629-B087-1453D8EAA00A}" srcOrd="0" destOrd="0" presId="urn:microsoft.com/office/officeart/2005/8/layout/hProcess3"/>
    <dgm:cxn modelId="{83D6AB6D-21AF-437A-91E5-FAA8F36A6F0E}" srcId="{BAC64C22-C782-4105-9134-2E1E04FE23A4}" destId="{39FEBACF-6B1E-45D8-A3CC-EB221E44D1B5}" srcOrd="0" destOrd="0" parTransId="{0EBE29D4-1408-43EB-A186-F65475930D38}" sibTransId="{E04D4275-2524-46C7-98F5-D0ED86CF698F}"/>
    <dgm:cxn modelId="{8A1FF56D-8EB1-46F8-8E81-68189C6AB5E5}" srcId="{B5D49F8B-AA6F-4EE8-9003-4809185EC56D}" destId="{563AA385-E9EA-4ABE-94DA-AF75747769C3}" srcOrd="7" destOrd="0" parTransId="{C61BB460-D64D-4FD1-A5CF-F116F4FF5DA5}" sibTransId="{21BD08B5-31D3-4AE3-8EFA-F165F901DA61}"/>
    <dgm:cxn modelId="{E6AC296E-BEBA-48CE-92DC-C9113685C88E}" type="presOf" srcId="{5297E59B-915F-4E81-B32F-4921CD774AB0}" destId="{10EF2C82-E789-4556-AB32-0CC944C97EF0}" srcOrd="0" destOrd="2" presId="urn:microsoft.com/office/officeart/2005/8/layout/hProcess3"/>
    <dgm:cxn modelId="{DD0D2A4F-00B4-4C7A-9866-BFE3DCC883C1}" srcId="{B6014266-3F9C-4366-A204-7AC97D8D180F}" destId="{9E75ED1C-61D1-41D4-AC76-E02219AB90AD}" srcOrd="5" destOrd="0" parTransId="{E4E1B1E6-7E4B-4C54-BEAF-54356969E571}" sibTransId="{63AE55B4-3CDD-4F50-BC5F-8F04605F76FC}"/>
    <dgm:cxn modelId="{11140071-2D16-4248-A5E8-8780939BE8C0}" srcId="{B5D49F8B-AA6F-4EE8-9003-4809185EC56D}" destId="{E75A4DEE-9294-4244-819A-72D061162579}" srcOrd="1" destOrd="0" parTransId="{3C21C667-C43C-456B-8D1B-EC0ED2588E62}" sibTransId="{B6CBA0CA-41E1-4165-832E-C8B6AA5A8CD9}"/>
    <dgm:cxn modelId="{1211C57A-8789-4C62-B88F-225A2AAC2332}" srcId="{E19D0C40-9FD6-4A49-9F1D-AE1634EC8090}" destId="{77912983-D7B4-4526-AC29-9F98C493FEC9}" srcOrd="4" destOrd="0" parTransId="{0ADAAD51-009C-461E-9669-5525E5FF65B6}" sibTransId="{A968D7E6-EAC3-4E24-B6EA-39B4F4C94292}"/>
    <dgm:cxn modelId="{92166A83-4C54-4CBB-9188-D07319FB427D}" type="presOf" srcId="{39FEBACF-6B1E-45D8-A3CC-EB221E44D1B5}" destId="{2B4E0B57-8ECA-4FAF-9543-E64997688DEF}" srcOrd="0" destOrd="3" presId="urn:microsoft.com/office/officeart/2005/8/layout/hProcess3"/>
    <dgm:cxn modelId="{5284D985-89F7-4B9D-B11D-24724E302E00}" type="presOf" srcId="{F153A26D-0DDA-41C0-9425-518464BBE0C5}" destId="{10EF2C82-E789-4556-AB32-0CC944C97EF0}" srcOrd="0" destOrd="0" presId="urn:microsoft.com/office/officeart/2005/8/layout/hProcess3"/>
    <dgm:cxn modelId="{3D21DF89-165A-41B4-A9DC-664796B3AADF}" type="presOf" srcId="{B6014266-3F9C-4366-A204-7AC97D8D180F}" destId="{F521B68C-D811-456D-B6B7-BE6357494787}" srcOrd="0" destOrd="0" presId="urn:microsoft.com/office/officeart/2005/8/layout/hProcess3"/>
    <dgm:cxn modelId="{A21B968C-32A4-42A3-BE81-3741D9AC1820}" type="presOf" srcId="{625A3103-02A6-4CE9-B779-00FFDF0CB95B}" destId="{A5FB6FA0-A3D6-4BAB-BBB4-DABEBF36EAB4}" srcOrd="0" destOrd="2" presId="urn:microsoft.com/office/officeart/2005/8/layout/hProcess3"/>
    <dgm:cxn modelId="{691B9E8F-115F-4DD3-94BC-0B42A6AB9C30}" srcId="{E19D0C40-9FD6-4A49-9F1D-AE1634EC8090}" destId="{5F368209-8708-4310-89BE-2C360EB25473}" srcOrd="2" destOrd="0" parTransId="{62111DCB-86C9-49BF-ABA5-B25282BE294A}" sibTransId="{D1F9637B-364B-4259-8D29-2B832EEFE824}"/>
    <dgm:cxn modelId="{47806491-5AB2-4FA7-A0CE-E4D8AC098547}" srcId="{77912983-D7B4-4526-AC29-9F98C493FEC9}" destId="{5CB7790B-CEBE-40B9-A29F-54B5720816D8}" srcOrd="1" destOrd="0" parTransId="{CB5F3FFC-2FC0-476F-944A-8DF418699201}" sibTransId="{82FBBFF3-7E04-4974-8B33-B37725495CE5}"/>
    <dgm:cxn modelId="{57388C91-514B-4B57-B8CD-A07F1F8CB54A}" srcId="{36D5C17B-EBF6-44C9-B098-1CD7C96E2F3E}" destId="{F153A26D-0DDA-41C0-9425-518464BBE0C5}" srcOrd="0" destOrd="0" parTransId="{7FCC89C0-0434-4942-ACA1-D87CCB07B7AD}" sibTransId="{4D7F2A69-5466-4B35-8EA5-ACD0A072DFF9}"/>
    <dgm:cxn modelId="{3FF3C395-D346-457A-85F4-1707839A1997}" srcId="{E19D0C40-9FD6-4A49-9F1D-AE1634EC8090}" destId="{B6014266-3F9C-4366-A204-7AC97D8D180F}" srcOrd="1" destOrd="0" parTransId="{19B8300A-FC2A-44A0-B87E-75890CB7F49A}" sibTransId="{4CA3F8A1-ECD8-42DC-8243-6C46271BEA57}"/>
    <dgm:cxn modelId="{A4A04598-A5A5-4058-8F96-EC88A18BFDB3}" srcId="{77912983-D7B4-4526-AC29-9F98C493FEC9}" destId="{E9AFA025-7584-4BFA-B2F5-FCED10C97453}" srcOrd="4" destOrd="0" parTransId="{1FD14167-1D10-4ABD-A64B-ACCF134BC998}" sibTransId="{90AB83E2-03C2-4791-AEC9-06D0834F716A}"/>
    <dgm:cxn modelId="{475CCB98-7C93-4D28-B4F8-CDBB8A83499E}" type="presOf" srcId="{29FDBD4E-5BCC-40E2-81A4-EF5CA5645F23}" destId="{A5FB6FA0-A3D6-4BAB-BBB4-DABEBF36EAB4}" srcOrd="0" destOrd="1" presId="urn:microsoft.com/office/officeart/2005/8/layout/hProcess3"/>
    <dgm:cxn modelId="{00B2A89E-7762-4EA5-8F15-9FC00F0E3FC4}" srcId="{B6014266-3F9C-4366-A204-7AC97D8D180F}" destId="{6E7E1925-DABD-4734-B725-7B52425D23AB}" srcOrd="6" destOrd="0" parTransId="{52A34241-3A41-4479-87E4-29445412EC08}" sibTransId="{BFCE0733-E6AB-4D4B-B6BA-5B4AB1FA884C}"/>
    <dgm:cxn modelId="{9208C3A0-B1D4-413E-8CB9-42DF8CA59418}" srcId="{77912983-D7B4-4526-AC29-9F98C493FEC9}" destId="{A67ABE8B-E06D-4FAC-BE25-116634D044D6}" srcOrd="3" destOrd="0" parTransId="{502167BE-FB3D-4E3B-A344-399FA490533B}" sibTransId="{B567E481-1AC8-44AD-9515-0C0965D94FEB}"/>
    <dgm:cxn modelId="{88A4C5A1-79FC-4145-A3EC-375FF8CDACDD}" type="presOf" srcId="{72BB4B14-0290-445D-9839-F1B0F04FB4E4}" destId="{934A1834-A7B3-4629-B087-1453D8EAA00A}" srcOrd="0" destOrd="2" presId="urn:microsoft.com/office/officeart/2005/8/layout/hProcess3"/>
    <dgm:cxn modelId="{2E1E69A2-6D32-4483-80A6-6B076E4211A9}" type="presOf" srcId="{E2D9ABBA-C200-4A01-866D-C890060B5954}" destId="{95E5562B-A302-43CC-B55B-D05026558EB0}" srcOrd="0" destOrd="2" presId="urn:microsoft.com/office/officeart/2005/8/layout/hProcess3"/>
    <dgm:cxn modelId="{557834A3-C938-452F-BF6D-BC3747D8CC40}" srcId="{B5D49F8B-AA6F-4EE8-9003-4809185EC56D}" destId="{34EAFEC4-B441-407E-9E18-ADFB1225AA32}" srcOrd="0" destOrd="0" parTransId="{BDE8C082-84E4-4617-934B-96A0CD0505D8}" sibTransId="{E0FBB921-4CFB-446C-8285-85A74AEAA4BC}"/>
    <dgm:cxn modelId="{10525BA4-40E8-4C03-B8E1-393FBFC721F7}" type="presOf" srcId="{34213493-9E31-4998-BE9E-DC6AC48F5F28}" destId="{A5FB6FA0-A3D6-4BAB-BBB4-DABEBF36EAB4}" srcOrd="0" destOrd="4" presId="urn:microsoft.com/office/officeart/2005/8/layout/hProcess3"/>
    <dgm:cxn modelId="{9D333BAD-45B8-4492-8FF2-CD276B7507EC}" type="presOf" srcId="{C5455B67-AA0D-417A-8B1F-48CC17240AFC}" destId="{95E5562B-A302-43CC-B55B-D05026558EB0}" srcOrd="0" destOrd="0" presId="urn:microsoft.com/office/officeart/2005/8/layout/hProcess3"/>
    <dgm:cxn modelId="{7300E9B4-5C7A-4721-9299-B5A222E999FA}" srcId="{B6014266-3F9C-4366-A204-7AC97D8D180F}" destId="{625A3103-02A6-4CE9-B779-00FFDF0CB95B}" srcOrd="2" destOrd="0" parTransId="{ECF7ECDD-84BE-4B1D-B847-C2D6DCD747E4}" sibTransId="{7C96304F-62CA-430C-8726-349D2267717D}"/>
    <dgm:cxn modelId="{F648CBB8-23B6-4836-9E7A-9E0BC3EEADC1}" srcId="{77912983-D7B4-4526-AC29-9F98C493FEC9}" destId="{3C48B707-C7FC-4015-BEC0-4E3F24C10B00}" srcOrd="5" destOrd="0" parTransId="{30904605-4CAD-4446-B15D-DD3DE367ED92}" sibTransId="{16AD82C0-290A-4C37-A34B-006B65293959}"/>
    <dgm:cxn modelId="{ACE034BB-F9A2-48C9-803D-FA61934DBD02}" srcId="{B6014266-3F9C-4366-A204-7AC97D8D180F}" destId="{34213493-9E31-4998-BE9E-DC6AC48F5F28}" srcOrd="4" destOrd="0" parTransId="{3BF01AB4-168D-46EB-9C60-73FC1BAE7B20}" sibTransId="{AA1F9E9D-7B84-4785-A6F8-AF51969F7382}"/>
    <dgm:cxn modelId="{BB5B35BB-BAB9-45D1-A0D0-9696176C6D8A}" srcId="{5F368209-8708-4310-89BE-2C360EB25473}" destId="{3E8F74A3-01EB-41C9-A71E-1178709E4C3C}" srcOrd="1" destOrd="0" parTransId="{6F05F535-9F95-4186-9DD0-41FA86BEC845}" sibTransId="{4B689C36-BA44-48D8-86E7-61171DAD365F}"/>
    <dgm:cxn modelId="{7B0C69BD-4BFA-4739-BA44-C86C4BABF7B8}" type="presOf" srcId="{BECF26AF-D183-4989-AF85-21B6ACC537A2}" destId="{10EF2C82-E789-4556-AB32-0CC944C97EF0}" srcOrd="0" destOrd="4" presId="urn:microsoft.com/office/officeart/2005/8/layout/hProcess3"/>
    <dgm:cxn modelId="{E00D3DBE-B226-4DB5-A15C-BFEFAC08F72C}" type="presOf" srcId="{7E608A3E-A7F8-4700-95C8-C92D9224EC38}" destId="{934A1834-A7B3-4629-B087-1453D8EAA00A}" srcOrd="0" destOrd="8" presId="urn:microsoft.com/office/officeart/2005/8/layout/hProcess3"/>
    <dgm:cxn modelId="{37C83DBE-0C56-42F5-ACBB-D0C417D75C0E}" srcId="{E19D0C40-9FD6-4A49-9F1D-AE1634EC8090}" destId="{B5D49F8B-AA6F-4EE8-9003-4809185EC56D}" srcOrd="3" destOrd="0" parTransId="{72ECCE2C-C6EB-4459-B4CB-1D068E8C6F7F}" sibTransId="{D6181A76-6727-4B92-82ED-F538D7CBE2C0}"/>
    <dgm:cxn modelId="{9FF4B8C4-0298-4F90-9BF6-68DCDCBDD25B}" srcId="{B6014266-3F9C-4366-A204-7AC97D8D180F}" destId="{29FDBD4E-5BCC-40E2-81A4-EF5CA5645F23}" srcOrd="1" destOrd="0" parTransId="{49B1810D-7BD7-4CC4-904C-FAE4A7EE208D}" sibTransId="{719106F1-21B1-49EA-B02F-135BB1D487CF}"/>
    <dgm:cxn modelId="{2D13D2C6-7B56-492A-948C-4FA5C3594A1E}" type="presOf" srcId="{9AFAF0F9-B730-48C9-80E2-1516221CFA16}" destId="{934A1834-A7B3-4629-B087-1453D8EAA00A}" srcOrd="0" destOrd="3" presId="urn:microsoft.com/office/officeart/2005/8/layout/hProcess3"/>
    <dgm:cxn modelId="{84EBB5C7-4B36-42CA-997C-FA5DCB5E3F5B}" type="presOf" srcId="{5CB7790B-CEBE-40B9-A29F-54B5720816D8}" destId="{95E5562B-A302-43CC-B55B-D05026558EB0}" srcOrd="0" destOrd="1" presId="urn:microsoft.com/office/officeart/2005/8/layout/hProcess3"/>
    <dgm:cxn modelId="{DAB846C8-F4D7-4658-8045-A863015A9B2E}" type="presOf" srcId="{5A23E29C-9D5C-44A4-9ADF-84078B99ECBF}" destId="{934A1834-A7B3-4629-B087-1453D8EAA00A}" srcOrd="0" destOrd="5" presId="urn:microsoft.com/office/officeart/2005/8/layout/hProcess3"/>
    <dgm:cxn modelId="{E2B387C9-4483-47F6-8820-AB4A0301E293}" srcId="{B5D49F8B-AA6F-4EE8-9003-4809185EC56D}" destId="{5A23E29C-9D5C-44A4-9ADF-84078B99ECBF}" srcOrd="5" destOrd="0" parTransId="{DFC2B1DA-688D-438E-950C-91C8A7881144}" sibTransId="{B466B99C-35EB-4231-BC27-F08C7696C255}"/>
    <dgm:cxn modelId="{60269FD5-5153-4731-865A-938E364A82C6}" type="presOf" srcId="{3C48B707-C7FC-4015-BEC0-4E3F24C10B00}" destId="{95E5562B-A302-43CC-B55B-D05026558EB0}" srcOrd="0" destOrd="5" presId="urn:microsoft.com/office/officeart/2005/8/layout/hProcess3"/>
    <dgm:cxn modelId="{3522C4D7-4B8A-4FF7-94D1-53FA916D016C}" type="presOf" srcId="{3E8F74A3-01EB-41C9-A71E-1178709E4C3C}" destId="{2B4E0B57-8ECA-4FAF-9543-E64997688DEF}" srcOrd="0" destOrd="1" presId="urn:microsoft.com/office/officeart/2005/8/layout/hProcess3"/>
    <dgm:cxn modelId="{2F222EDB-D01C-4094-A643-2A69A492BEA6}" type="presOf" srcId="{6E7E1925-DABD-4734-B725-7B52425D23AB}" destId="{A5FB6FA0-A3D6-4BAB-BBB4-DABEBF36EAB4}" srcOrd="0" destOrd="6" presId="urn:microsoft.com/office/officeart/2005/8/layout/hProcess3"/>
    <dgm:cxn modelId="{A4C87CE3-5E09-46A0-8198-6F77E9EB4596}" srcId="{B5D49F8B-AA6F-4EE8-9003-4809185EC56D}" destId="{6A22F751-E322-423E-9D13-1B74061E3D05}" srcOrd="4" destOrd="0" parTransId="{4038B184-B07E-4880-877E-86F66D301BA9}" sibTransId="{D387C69E-4A9D-4BE9-9C65-C1BFE6D2EB5A}"/>
    <dgm:cxn modelId="{687D1EE4-F847-4C13-9262-BCB2AF1B9595}" srcId="{BAC64C22-C782-4105-9134-2E1E04FE23A4}" destId="{33F75426-30D2-4BC4-A20A-BA09395563DE}" srcOrd="1" destOrd="0" parTransId="{E886D5CD-6F44-47B5-9C50-7CC982F5FD5F}" sibTransId="{0F643B45-ADEF-445F-A2AA-E07411FFA8E1}"/>
    <dgm:cxn modelId="{EDF1F2EB-8514-494E-9314-9CD7DBB253BB}" type="presOf" srcId="{5F368209-8708-4310-89BE-2C360EB25473}" destId="{E2E67235-8FDE-4CE3-BF90-69ADF2C818E7}" srcOrd="0" destOrd="0" presId="urn:microsoft.com/office/officeart/2005/8/layout/hProcess3"/>
    <dgm:cxn modelId="{83D5E7F2-E71C-43DD-B1FC-3A0CE0B01ADB}" type="presOf" srcId="{33F75426-30D2-4BC4-A20A-BA09395563DE}" destId="{2B4E0B57-8ECA-4FAF-9543-E64997688DEF}" srcOrd="0" destOrd="4" presId="urn:microsoft.com/office/officeart/2005/8/layout/hProcess3"/>
    <dgm:cxn modelId="{5C24DEF3-9306-447C-9049-0972719C7EDF}" type="presOf" srcId="{35F87636-BC5F-4516-BFCF-FC1AEB4EC199}" destId="{10EF2C82-E789-4556-AB32-0CC944C97EF0}" srcOrd="0" destOrd="1" presId="urn:microsoft.com/office/officeart/2005/8/layout/hProcess3"/>
    <dgm:cxn modelId="{E7E9E9F4-0FE7-4216-938B-81E788D27804}" srcId="{B5D49F8B-AA6F-4EE8-9003-4809185EC56D}" destId="{9AFAF0F9-B730-48C9-80E2-1516221CFA16}" srcOrd="3" destOrd="0" parTransId="{610B28DB-7F6F-4FB7-AC9D-68CE455F04DB}" sibTransId="{B891B7E5-B4DE-4B8D-A9D6-FDDE23276624}"/>
    <dgm:cxn modelId="{6A0C31F5-5B54-403A-AD48-5C8214C93280}" srcId="{77912983-D7B4-4526-AC29-9F98C493FEC9}" destId="{C5455B67-AA0D-417A-8B1F-48CC17240AFC}" srcOrd="0" destOrd="0" parTransId="{4619544E-A140-4EA0-92E1-E1E41F16E592}" sibTransId="{32922A99-0A64-4E34-9AF6-E8C6FF177419}"/>
    <dgm:cxn modelId="{626335F6-0488-4970-B6E3-DFF9A3D99306}" type="presOf" srcId="{A0542A3E-B863-41F3-997A-F75B64EF09B1}" destId="{A5FB6FA0-A3D6-4BAB-BBB4-DABEBF36EAB4}" srcOrd="0" destOrd="0" presId="urn:microsoft.com/office/officeart/2005/8/layout/hProcess3"/>
    <dgm:cxn modelId="{70CC28FA-79E4-42FD-A2EB-D3B53B1B600F}" type="presOf" srcId="{A2F15D36-147F-41CB-BCDB-7106B05266E8}" destId="{95E5562B-A302-43CC-B55B-D05026558EB0}" srcOrd="0" destOrd="6" presId="urn:microsoft.com/office/officeart/2005/8/layout/hProcess3"/>
    <dgm:cxn modelId="{A8B12EFA-B777-430D-8C1F-A4C7613792CA}" type="presOf" srcId="{A67ABE8B-E06D-4FAC-BE25-116634D044D6}" destId="{95E5562B-A302-43CC-B55B-D05026558EB0}" srcOrd="0" destOrd="3" presId="urn:microsoft.com/office/officeart/2005/8/layout/hProcess3"/>
    <dgm:cxn modelId="{991E82FB-4975-4268-9F36-D1D4471DEEBF}" type="presOf" srcId="{E75A4DEE-9294-4244-819A-72D061162579}" destId="{934A1834-A7B3-4629-B087-1453D8EAA00A}" srcOrd="0" destOrd="1" presId="urn:microsoft.com/office/officeart/2005/8/layout/hProcess3"/>
    <dgm:cxn modelId="{B5755B46-DC83-4131-B68F-DB51E7323743}" type="presParOf" srcId="{45CBDF37-56FB-48B0-8A7B-FDD10177E5BA}" destId="{9B4A2AF7-4D03-425D-A16A-D56620B7A002}" srcOrd="0" destOrd="0" presId="urn:microsoft.com/office/officeart/2005/8/layout/hProcess3"/>
    <dgm:cxn modelId="{0AFFA8B5-5CF1-48DA-9C56-84F8EE9E7D4D}" type="presParOf" srcId="{45CBDF37-56FB-48B0-8A7B-FDD10177E5BA}" destId="{908C9597-0749-4A68-A612-4310556B22BB}" srcOrd="1" destOrd="0" presId="urn:microsoft.com/office/officeart/2005/8/layout/hProcess3"/>
    <dgm:cxn modelId="{85E76CE8-40E0-445D-9D3A-8E69238D5DC5}" type="presParOf" srcId="{908C9597-0749-4A68-A612-4310556B22BB}" destId="{C8AD35CF-7788-409C-A5D2-2F4A4CE7AF38}" srcOrd="0" destOrd="0" presId="urn:microsoft.com/office/officeart/2005/8/layout/hProcess3"/>
    <dgm:cxn modelId="{D1BCD40C-EBAE-4B7F-BC29-82BCF13FB8C1}" type="presParOf" srcId="{908C9597-0749-4A68-A612-4310556B22BB}" destId="{B079E158-C796-46BD-B43E-0C73F076F143}" srcOrd="1" destOrd="0" presId="urn:microsoft.com/office/officeart/2005/8/layout/hProcess3"/>
    <dgm:cxn modelId="{136CB790-BB0F-4A6D-9A8A-3314C92CD130}" type="presParOf" srcId="{B079E158-C796-46BD-B43E-0C73F076F143}" destId="{65A67D95-C675-404A-B05D-3B524AAB808F}" srcOrd="0" destOrd="0" presId="urn:microsoft.com/office/officeart/2005/8/layout/hProcess3"/>
    <dgm:cxn modelId="{7C8FEF6E-119E-4F6A-A61F-71908D3D078F}" type="presParOf" srcId="{B079E158-C796-46BD-B43E-0C73F076F143}" destId="{67D31DA0-F127-44E2-B121-4F6BDDDB55D4}" srcOrd="1" destOrd="0" presId="urn:microsoft.com/office/officeart/2005/8/layout/hProcess3"/>
    <dgm:cxn modelId="{E1B36E24-A244-4FE6-8579-4989841BDA6A}" type="presParOf" srcId="{B079E158-C796-46BD-B43E-0C73F076F143}" destId="{E6818542-95B4-48AF-87C6-307B74A9657A}" srcOrd="2" destOrd="0" presId="urn:microsoft.com/office/officeart/2005/8/layout/hProcess3"/>
    <dgm:cxn modelId="{AC5E511F-5129-49CA-BFDC-D50DE0590A71}" type="presParOf" srcId="{B079E158-C796-46BD-B43E-0C73F076F143}" destId="{12E80FE5-9BCA-42D3-A584-E2856BF9FF5F}" srcOrd="3" destOrd="0" presId="urn:microsoft.com/office/officeart/2005/8/layout/hProcess3"/>
    <dgm:cxn modelId="{5EC095A4-AE7A-4B85-B905-939CAD4B462C}" type="presParOf" srcId="{B079E158-C796-46BD-B43E-0C73F076F143}" destId="{10EF2C82-E789-4556-AB32-0CC944C97EF0}" srcOrd="4" destOrd="0" presId="urn:microsoft.com/office/officeart/2005/8/layout/hProcess3"/>
    <dgm:cxn modelId="{3111ADE7-5138-449A-AC15-34C538C715F0}" type="presParOf" srcId="{908C9597-0749-4A68-A612-4310556B22BB}" destId="{890EFCF9-39B6-48DF-9667-1A66DDE18F78}" srcOrd="2" destOrd="0" presId="urn:microsoft.com/office/officeart/2005/8/layout/hProcess3"/>
    <dgm:cxn modelId="{ECA6C800-8883-4A12-8FE1-EC169B725B24}" type="presParOf" srcId="{908C9597-0749-4A68-A612-4310556B22BB}" destId="{D82D5618-6875-47AB-B72D-EE7CC8435BC1}" srcOrd="3" destOrd="0" presId="urn:microsoft.com/office/officeart/2005/8/layout/hProcess3"/>
    <dgm:cxn modelId="{C8D9C2E2-7A0F-431B-84B3-C9142F6CC166}" type="presParOf" srcId="{D82D5618-6875-47AB-B72D-EE7CC8435BC1}" destId="{A4909547-5CC3-44B6-AC40-33FC56FEB402}" srcOrd="0" destOrd="0" presId="urn:microsoft.com/office/officeart/2005/8/layout/hProcess3"/>
    <dgm:cxn modelId="{058FC878-43BE-4EB3-9531-7786B395A6B1}" type="presParOf" srcId="{D82D5618-6875-47AB-B72D-EE7CC8435BC1}" destId="{F521B68C-D811-456D-B6B7-BE6357494787}" srcOrd="1" destOrd="0" presId="urn:microsoft.com/office/officeart/2005/8/layout/hProcess3"/>
    <dgm:cxn modelId="{BB12283F-7BD8-4C45-954C-E5EB1CE813E5}" type="presParOf" srcId="{D82D5618-6875-47AB-B72D-EE7CC8435BC1}" destId="{744FCE64-792F-4575-8ADA-6C7B1F2D3D0B}" srcOrd="2" destOrd="0" presId="urn:microsoft.com/office/officeart/2005/8/layout/hProcess3"/>
    <dgm:cxn modelId="{5E7036AB-C56F-4A57-852D-FDE44E085654}" type="presParOf" srcId="{D82D5618-6875-47AB-B72D-EE7CC8435BC1}" destId="{4AAC9E63-6AE2-4EE7-8952-380426833123}" srcOrd="3" destOrd="0" presId="urn:microsoft.com/office/officeart/2005/8/layout/hProcess3"/>
    <dgm:cxn modelId="{424C1522-237B-4741-8C20-AD92729163C2}" type="presParOf" srcId="{D82D5618-6875-47AB-B72D-EE7CC8435BC1}" destId="{A5FB6FA0-A3D6-4BAB-BBB4-DABEBF36EAB4}" srcOrd="4" destOrd="0" presId="urn:microsoft.com/office/officeart/2005/8/layout/hProcess3"/>
    <dgm:cxn modelId="{9E1B84E8-58F8-4BD6-B178-C55C44E5F599}" type="presParOf" srcId="{908C9597-0749-4A68-A612-4310556B22BB}" destId="{29C52A64-B805-4B25-8E81-3CA3640DE255}" srcOrd="4" destOrd="0" presId="urn:microsoft.com/office/officeart/2005/8/layout/hProcess3"/>
    <dgm:cxn modelId="{437546A1-448A-400E-9020-B2C02FF1B8F3}" type="presParOf" srcId="{908C9597-0749-4A68-A612-4310556B22BB}" destId="{40CAF3FF-83AA-4813-B4B3-526E28594861}" srcOrd="5" destOrd="0" presId="urn:microsoft.com/office/officeart/2005/8/layout/hProcess3"/>
    <dgm:cxn modelId="{E9B5D19C-411A-4C1C-A4B9-6EA9FE03C15A}" type="presParOf" srcId="{40CAF3FF-83AA-4813-B4B3-526E28594861}" destId="{C716CED3-A674-4D4F-A7FF-BDB36DF7EF18}" srcOrd="0" destOrd="0" presId="urn:microsoft.com/office/officeart/2005/8/layout/hProcess3"/>
    <dgm:cxn modelId="{8A365C60-37BE-4BC2-B97C-5F20E0885843}" type="presParOf" srcId="{40CAF3FF-83AA-4813-B4B3-526E28594861}" destId="{E2E67235-8FDE-4CE3-BF90-69ADF2C818E7}" srcOrd="1" destOrd="0" presId="urn:microsoft.com/office/officeart/2005/8/layout/hProcess3"/>
    <dgm:cxn modelId="{3F18773C-8A6F-4DE4-A766-41A384CCE2FC}" type="presParOf" srcId="{40CAF3FF-83AA-4813-B4B3-526E28594861}" destId="{3EC6435B-FB7E-4D59-8C3C-64EA998727CC}" srcOrd="2" destOrd="0" presId="urn:microsoft.com/office/officeart/2005/8/layout/hProcess3"/>
    <dgm:cxn modelId="{CC046995-7703-416D-916C-889A505F6EF4}" type="presParOf" srcId="{40CAF3FF-83AA-4813-B4B3-526E28594861}" destId="{61191498-3023-4062-9297-C99012B431AD}" srcOrd="3" destOrd="0" presId="urn:microsoft.com/office/officeart/2005/8/layout/hProcess3"/>
    <dgm:cxn modelId="{6AC64887-3B7B-473C-A95E-3016AF78C7D8}" type="presParOf" srcId="{40CAF3FF-83AA-4813-B4B3-526E28594861}" destId="{2B4E0B57-8ECA-4FAF-9543-E64997688DEF}" srcOrd="4" destOrd="0" presId="urn:microsoft.com/office/officeart/2005/8/layout/hProcess3"/>
    <dgm:cxn modelId="{5F7EFE3E-64AD-4FFF-A958-6CDDCF9B4864}" type="presParOf" srcId="{908C9597-0749-4A68-A612-4310556B22BB}" destId="{3BD2302A-5AA4-497A-915B-6490B5A70CD3}" srcOrd="6" destOrd="0" presId="urn:microsoft.com/office/officeart/2005/8/layout/hProcess3"/>
    <dgm:cxn modelId="{D2BF64D8-2967-4107-B15E-5A9B09BFAE03}" type="presParOf" srcId="{908C9597-0749-4A68-A612-4310556B22BB}" destId="{FF7659DE-C2DC-470F-8F22-2D290D1AF77D}" srcOrd="7" destOrd="0" presId="urn:microsoft.com/office/officeart/2005/8/layout/hProcess3"/>
    <dgm:cxn modelId="{99073CC5-9963-4C0A-8748-DBAFAA01DD74}" type="presParOf" srcId="{FF7659DE-C2DC-470F-8F22-2D290D1AF77D}" destId="{11C4F342-A3C4-4C2A-9ED1-C1C95253919A}" srcOrd="0" destOrd="0" presId="urn:microsoft.com/office/officeart/2005/8/layout/hProcess3"/>
    <dgm:cxn modelId="{DDD7646F-E5E0-49F9-8F94-1F95814B3DFF}" type="presParOf" srcId="{FF7659DE-C2DC-470F-8F22-2D290D1AF77D}" destId="{FB145DC1-4FC7-4C09-B019-BA94A444188A}" srcOrd="1" destOrd="0" presId="urn:microsoft.com/office/officeart/2005/8/layout/hProcess3"/>
    <dgm:cxn modelId="{6CB9D23A-7F47-446D-AF10-1BF042BB8596}" type="presParOf" srcId="{FF7659DE-C2DC-470F-8F22-2D290D1AF77D}" destId="{E3A3674C-741E-47B2-8C55-F35CC728133D}" srcOrd="2" destOrd="0" presId="urn:microsoft.com/office/officeart/2005/8/layout/hProcess3"/>
    <dgm:cxn modelId="{DCD5ECF8-FFC3-48FD-944C-E8DAF467718D}" type="presParOf" srcId="{FF7659DE-C2DC-470F-8F22-2D290D1AF77D}" destId="{DB48B554-71DF-4388-B024-3EFA61E0BC60}" srcOrd="3" destOrd="0" presId="urn:microsoft.com/office/officeart/2005/8/layout/hProcess3"/>
    <dgm:cxn modelId="{C62BF0B4-D824-418C-B05A-BEEFD5B81A4A}" type="presParOf" srcId="{FF7659DE-C2DC-470F-8F22-2D290D1AF77D}" destId="{934A1834-A7B3-4629-B087-1453D8EAA00A}" srcOrd="4" destOrd="0" presId="urn:microsoft.com/office/officeart/2005/8/layout/hProcess3"/>
    <dgm:cxn modelId="{CED81DA6-EB1A-4153-A701-8196C19F4D7F}" type="presParOf" srcId="{908C9597-0749-4A68-A612-4310556B22BB}" destId="{95136B1B-824D-40EB-B1FA-C2ADCEB9D036}" srcOrd="8" destOrd="0" presId="urn:microsoft.com/office/officeart/2005/8/layout/hProcess3"/>
    <dgm:cxn modelId="{43605F02-A2CF-45B9-8F0D-C124DB27EFA8}" type="presParOf" srcId="{908C9597-0749-4A68-A612-4310556B22BB}" destId="{51CF838E-53D3-4A19-8C7E-F60C15B79E89}" srcOrd="9" destOrd="0" presId="urn:microsoft.com/office/officeart/2005/8/layout/hProcess3"/>
    <dgm:cxn modelId="{543E6AE2-A8A7-4F6F-8400-58D620FE10FE}" type="presParOf" srcId="{51CF838E-53D3-4A19-8C7E-F60C15B79E89}" destId="{C5A7091B-1028-4649-85F2-DDCC71940C5F}" srcOrd="0" destOrd="0" presId="urn:microsoft.com/office/officeart/2005/8/layout/hProcess3"/>
    <dgm:cxn modelId="{0F8E7C15-7CBD-4C46-8988-D453A52A34A5}" type="presParOf" srcId="{51CF838E-53D3-4A19-8C7E-F60C15B79E89}" destId="{D0E998C2-CD48-4894-A730-943BCF9A925F}" srcOrd="1" destOrd="0" presId="urn:microsoft.com/office/officeart/2005/8/layout/hProcess3"/>
    <dgm:cxn modelId="{5E70E039-3C01-4080-A4C9-15E94383F111}" type="presParOf" srcId="{51CF838E-53D3-4A19-8C7E-F60C15B79E89}" destId="{339115D6-8F4A-489C-959C-610C8D50935D}" srcOrd="2" destOrd="0" presId="urn:microsoft.com/office/officeart/2005/8/layout/hProcess3"/>
    <dgm:cxn modelId="{8352EFDF-EC3E-4D02-B96C-C318F2966327}" type="presParOf" srcId="{51CF838E-53D3-4A19-8C7E-F60C15B79E89}" destId="{D6392B0F-EE05-451C-B9DC-13059814FA34}" srcOrd="3" destOrd="0" presId="urn:microsoft.com/office/officeart/2005/8/layout/hProcess3"/>
    <dgm:cxn modelId="{FB1E5816-CFA6-4DD8-8FBF-DEE57F4B26BA}" type="presParOf" srcId="{51CF838E-53D3-4A19-8C7E-F60C15B79E89}" destId="{95E5562B-A302-43CC-B55B-D05026558EB0}" srcOrd="4" destOrd="0" presId="urn:microsoft.com/office/officeart/2005/8/layout/hProcess3"/>
    <dgm:cxn modelId="{047C2E75-E91D-43C4-9FCD-B57BB6B9D9B7}" type="presParOf" srcId="{908C9597-0749-4A68-A612-4310556B22BB}" destId="{625CC372-9F90-4330-A297-3493D80A4D15}" srcOrd="10" destOrd="0" presId="urn:microsoft.com/office/officeart/2005/8/layout/hProcess3"/>
    <dgm:cxn modelId="{F406F9E7-9FEB-4C8E-970C-6B2B4591CD51}" type="presParOf" srcId="{908C9597-0749-4A68-A612-4310556B22BB}" destId="{19E9800C-C144-464F-B321-8CFE95FE30FD}" srcOrd="11" destOrd="0" presId="urn:microsoft.com/office/officeart/2005/8/layout/hProcess3"/>
    <dgm:cxn modelId="{B21C6365-9CFF-415B-BA2B-6594DD6D8DA3}" type="presParOf" srcId="{908C9597-0749-4A68-A612-4310556B22BB}" destId="{45D6C952-44C0-4C6D-B425-FD924C69BE06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6C952-44C0-4C6D-B425-FD924C69BE06}">
      <dsp:nvSpPr>
        <dsp:cNvPr id="0" name=""/>
        <dsp:cNvSpPr/>
      </dsp:nvSpPr>
      <dsp:spPr>
        <a:xfrm>
          <a:off x="37648" y="19604"/>
          <a:ext cx="7687913" cy="360000"/>
        </a:xfrm>
        <a:prstGeom prst="rightArrow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5562B-A302-43CC-B55B-D05026558EB0}">
      <dsp:nvSpPr>
        <dsp:cNvPr id="0" name=""/>
        <dsp:cNvSpPr/>
      </dsp:nvSpPr>
      <dsp:spPr>
        <a:xfrm>
          <a:off x="5866555" y="1131279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Unbalanced data: SMOTE, Class weights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Ensemble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Deep learning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Grid Search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Validation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F1 score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ROC Curve</a:t>
          </a:r>
        </a:p>
      </dsp:txBody>
      <dsp:txXfrm>
        <a:off x="5866555" y="1131279"/>
        <a:ext cx="1007912" cy="2318716"/>
      </dsp:txXfrm>
    </dsp:sp>
    <dsp:sp modelId="{D0E998C2-CD48-4894-A730-943BCF9A925F}">
      <dsp:nvSpPr>
        <dsp:cNvPr id="0" name=""/>
        <dsp:cNvSpPr/>
      </dsp:nvSpPr>
      <dsp:spPr>
        <a:xfrm>
          <a:off x="5815010" y="469991"/>
          <a:ext cx="1134869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Techniques &amp; Validation</a:t>
          </a:r>
          <a:endParaRPr lang="en-US" sz="1600" b="1" kern="1200" dirty="0"/>
        </a:p>
      </dsp:txBody>
      <dsp:txXfrm>
        <a:off x="5815010" y="469991"/>
        <a:ext cx="1134869" cy="706647"/>
      </dsp:txXfrm>
    </dsp:sp>
    <dsp:sp modelId="{934A1834-A7B3-4629-B087-1453D8EAA00A}">
      <dsp:nvSpPr>
        <dsp:cNvPr id="0" name=""/>
        <dsp:cNvSpPr/>
      </dsp:nvSpPr>
      <dsp:spPr>
        <a:xfrm>
          <a:off x="4593582" y="1131279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Logistic Regression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Linear Regression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Decision Trees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Random Forests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SVM, </a:t>
          </a:r>
          <a:r>
            <a:rPr lang="en-US" sz="1400" b="0" i="0" kern="1200" dirty="0" err="1"/>
            <a:t>kNN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ExtraTreeClassifier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XGBoost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Recommenders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Neural networks</a:t>
          </a:r>
        </a:p>
      </dsp:txBody>
      <dsp:txXfrm>
        <a:off x="4593582" y="1131279"/>
        <a:ext cx="1007912" cy="2318716"/>
      </dsp:txXfrm>
    </dsp:sp>
    <dsp:sp modelId="{FB145DC1-4FC7-4C09-B019-BA94A444188A}">
      <dsp:nvSpPr>
        <dsp:cNvPr id="0" name=""/>
        <dsp:cNvSpPr/>
      </dsp:nvSpPr>
      <dsp:spPr>
        <a:xfrm>
          <a:off x="4617469" y="458988"/>
          <a:ext cx="1007912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Models</a:t>
          </a:r>
          <a:endParaRPr lang="en-US" sz="1600" b="1" kern="1200" dirty="0"/>
        </a:p>
      </dsp:txBody>
      <dsp:txXfrm>
        <a:off x="4617469" y="458988"/>
        <a:ext cx="1007912" cy="706647"/>
      </dsp:txXfrm>
    </dsp:sp>
    <dsp:sp modelId="{2B4E0B57-8ECA-4FAF-9543-E64997688DEF}">
      <dsp:nvSpPr>
        <dsp:cNvPr id="0" name=""/>
        <dsp:cNvSpPr/>
      </dsp:nvSpPr>
      <dsp:spPr>
        <a:xfrm>
          <a:off x="3086092" y="1166074"/>
          <a:ext cx="1007912" cy="623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Feature normalization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visualization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Feature Selection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Principal  Component Analysis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Spearman/ Pearson  correlation ranking</a:t>
          </a:r>
          <a:endParaRPr lang="en-US" sz="1400" kern="1200" dirty="0"/>
        </a:p>
      </dsp:txBody>
      <dsp:txXfrm>
        <a:off x="3086092" y="1166074"/>
        <a:ext cx="1007912" cy="623825"/>
      </dsp:txXfrm>
    </dsp:sp>
    <dsp:sp modelId="{E2E67235-8FDE-4CE3-BF90-69ADF2C818E7}">
      <dsp:nvSpPr>
        <dsp:cNvPr id="0" name=""/>
        <dsp:cNvSpPr/>
      </dsp:nvSpPr>
      <dsp:spPr>
        <a:xfrm>
          <a:off x="2978342" y="491526"/>
          <a:ext cx="1330676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Feature engineering</a:t>
          </a:r>
          <a:endParaRPr lang="en-US" sz="1600" b="1" kern="1200" dirty="0"/>
        </a:p>
      </dsp:txBody>
      <dsp:txXfrm>
        <a:off x="2978342" y="491526"/>
        <a:ext cx="1330676" cy="706647"/>
      </dsp:txXfrm>
    </dsp:sp>
    <dsp:sp modelId="{A5FB6FA0-A3D6-4BAB-BBB4-DABEBF36EAB4}">
      <dsp:nvSpPr>
        <dsp:cNvPr id="0" name=""/>
        <dsp:cNvSpPr/>
      </dsp:nvSpPr>
      <dsp:spPr>
        <a:xfrm>
          <a:off x="1665888" y="1131922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TF-IDF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Bag of words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Log entropy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LSA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LSI vector space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Opensmile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Voice Activation Detection</a:t>
          </a:r>
        </a:p>
      </dsp:txBody>
      <dsp:txXfrm>
        <a:off x="1665888" y="1131922"/>
        <a:ext cx="1007912" cy="2318716"/>
      </dsp:txXfrm>
    </dsp:sp>
    <dsp:sp modelId="{F521B68C-D811-456D-B6B7-BE6357494787}">
      <dsp:nvSpPr>
        <dsp:cNvPr id="0" name=""/>
        <dsp:cNvSpPr/>
      </dsp:nvSpPr>
      <dsp:spPr>
        <a:xfrm>
          <a:off x="1630067" y="510489"/>
          <a:ext cx="1007912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Feature extraction</a:t>
          </a:r>
          <a:endParaRPr lang="en-US" sz="1600" b="1" kern="1200" dirty="0"/>
        </a:p>
      </dsp:txBody>
      <dsp:txXfrm>
        <a:off x="1630067" y="510489"/>
        <a:ext cx="1007912" cy="706647"/>
      </dsp:txXfrm>
    </dsp:sp>
    <dsp:sp modelId="{10EF2C82-E789-4556-AB32-0CC944C97EF0}">
      <dsp:nvSpPr>
        <dsp:cNvPr id="0" name=""/>
        <dsp:cNvSpPr/>
      </dsp:nvSpPr>
      <dsp:spPr>
        <a:xfrm>
          <a:off x="225370" y="1131922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Text (logs, </a:t>
          </a:r>
          <a:r>
            <a:rPr lang="en-US" sz="1400" kern="1200" dirty="0" err="1"/>
            <a:t>etc</a:t>
          </a:r>
          <a:r>
            <a:rPr lang="en-US" sz="1400" kern="120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Audio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Video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Train/test/validate</a:t>
          </a:r>
        </a:p>
      </dsp:txBody>
      <dsp:txXfrm>
        <a:off x="225370" y="1131922"/>
        <a:ext cx="1007912" cy="2318716"/>
      </dsp:txXfrm>
    </dsp:sp>
    <dsp:sp modelId="{67D31DA0-F127-44E2-B121-4F6BDDDB55D4}">
      <dsp:nvSpPr>
        <dsp:cNvPr id="0" name=""/>
        <dsp:cNvSpPr/>
      </dsp:nvSpPr>
      <dsp:spPr>
        <a:xfrm>
          <a:off x="303997" y="368173"/>
          <a:ext cx="1007912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Collection</a:t>
          </a:r>
        </a:p>
      </dsp:txBody>
      <dsp:txXfrm>
        <a:off x="303997" y="368173"/>
        <a:ext cx="1007912" cy="706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3/3/2019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3/3/2019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blu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 userDrawn="1"/>
        </p:nvSpPr>
        <p:spPr>
          <a:xfrm rot="16200000">
            <a:off x="11379819" y="6050029"/>
            <a:ext cx="911275" cy="70466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7389" y="809651"/>
            <a:ext cx="1220082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337" y="189597"/>
            <a:ext cx="11508270" cy="5629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99" b="0">
                <a:solidFill>
                  <a:srgbClr val="0070C0"/>
                </a:solidFill>
                <a:latin typeface="Sansation" panose="02000000000000000000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11484158" y="5917231"/>
            <a:ext cx="702825" cy="940768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Gothic720 BT" panose="020C0603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DC1AA0-DEBA-4C67-9CE1-3773DF31700D}" type="slidenum">
              <a:rPr lang="en-US" sz="1400" smtClean="0">
                <a:solidFill>
                  <a:schemeClr val="bg1"/>
                </a:solidFill>
                <a:latin typeface="Sansation" panose="02000000000000000000" pitchFamily="2" charset="0"/>
              </a:rPr>
              <a:pPr/>
              <a:t>‹#›</a:t>
            </a:fld>
            <a:endParaRPr lang="en-US" sz="14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8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ameermahajan/MLWorkshop/blob/master/1.%20Regression/Housing+Prices+Predictions.ipyn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ameermahajan/MLWorkshop/blob/master/2.%20Classification/Sentiment+Analysis.ipynb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sameermahajan/MLWorkshop/blob/master/3.%20Clustering/Document+Retrieval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ameermahajan/MLWorkshop/blob/master/4.%20Recommenders/Song+Recommender.ipynb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ameermahajan/MLWorkshop/blob/master/5.%20Deep%20Learning/Image+Recognition.ipynb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ameermahajan/MLWorkshop/blob/master/6.%20Neural%20Networks/Basic+Neural+Network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sameermahajan/MLWorkshop/blob/master/7.%20Tensorflow/Tensorflow.ipyn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sameermahajan/MLWorkshop/blob/master/7.%20Tensorflow/Neural+Network+with+Tensorflow.ipynb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ldata.org/repository/data/" TargetMode="External"/><Relationship Id="rId7" Type="http://schemas.openxmlformats.org/officeDocument/2006/relationships/hyperlink" Target="https://catalog.data.gov/dataset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learning4j.org/opendata" TargetMode="External"/><Relationship Id="rId5" Type="http://schemas.openxmlformats.org/officeDocument/2006/relationships/hyperlink" Target="http://deeplearning.net/datasets/" TargetMode="External"/><Relationship Id="rId4" Type="http://schemas.openxmlformats.org/officeDocument/2006/relationships/hyperlink" Target="http://archive.ics.uci.edu/ml/index.ph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?token=%3ctoke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meermahajan/MLWorkshop/blob/master/0.%20Introduction/Getting+Started+with+Pyth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ameermahajan/MLWorkshop/blob/master/0.%20Introduction/Getting+Started+with+Pandas+and+numpy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en-US" sz="7200" dirty="0"/>
              <a:t>102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Sameer </a:t>
            </a:r>
            <a:r>
              <a:rPr lang="en-US" dirty="0" err="1"/>
              <a:t>mahajan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" y="619125"/>
            <a:ext cx="107442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7" y="347662"/>
            <a:ext cx="92773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  <a:p>
            <a:r>
              <a:rPr lang="en-US" dirty="0"/>
              <a:t>Analyze restaurant reviews</a:t>
            </a:r>
          </a:p>
        </p:txBody>
      </p:sp>
    </p:spTree>
    <p:extLst>
      <p:ext uri="{BB962C8B-B14F-4D97-AF65-F5344CB8AC3E}">
        <p14:creationId xmlns:p14="http://schemas.microsoft.com/office/powerpoint/2010/main" val="507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4" y="561975"/>
            <a:ext cx="107346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37" y="547687"/>
            <a:ext cx="78295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542925"/>
            <a:ext cx="87344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28600"/>
            <a:ext cx="89630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  <a:p>
            <a:r>
              <a:rPr lang="en-US" dirty="0"/>
              <a:t>Document retrieval</a:t>
            </a:r>
          </a:p>
        </p:txBody>
      </p:sp>
    </p:spTree>
    <p:extLst>
      <p:ext uri="{BB962C8B-B14F-4D97-AF65-F5344CB8AC3E}">
        <p14:creationId xmlns:p14="http://schemas.microsoft.com/office/powerpoint/2010/main" val="1883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62" y="619125"/>
            <a:ext cx="9715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37" y="595312"/>
            <a:ext cx="8820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4" y="666750"/>
            <a:ext cx="8791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723900"/>
            <a:ext cx="8648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37" y="385762"/>
            <a:ext cx="8972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Netflix movie recommendations based on user ratings</a:t>
            </a:r>
          </a:p>
          <a:p>
            <a:r>
              <a:rPr lang="en-US" dirty="0"/>
              <a:t>Song recommender based on user listen count </a:t>
            </a:r>
          </a:p>
          <a:p>
            <a:r>
              <a:rPr lang="en-US" dirty="0"/>
              <a:t>Facebook fiend recommender</a:t>
            </a:r>
          </a:p>
          <a:p>
            <a:r>
              <a:rPr lang="en-US" dirty="0"/>
              <a:t>Popularity based: not personalized</a:t>
            </a:r>
          </a:p>
          <a:p>
            <a:r>
              <a:rPr lang="en-US" dirty="0"/>
              <a:t>Classification based: features may not be available</a:t>
            </a:r>
          </a:p>
          <a:p>
            <a:r>
              <a:rPr lang="en-US" dirty="0"/>
              <a:t>Co-occurrence based: who bought this also bought…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pip install </a:t>
            </a:r>
            <a:r>
              <a:rPr lang="en-US" dirty="0" err="1"/>
              <a:t>scikit</a:t>
            </a:r>
            <a:r>
              <a:rPr lang="en-US" dirty="0"/>
              <a:t>-surprise (in your </a:t>
            </a:r>
            <a:r>
              <a:rPr lang="en-US" dirty="0" err="1"/>
              <a:t>docker</a:t>
            </a:r>
            <a:r>
              <a:rPr lang="en-US" dirty="0"/>
              <a:t> container)</a:t>
            </a:r>
          </a:p>
        </p:txBody>
      </p:sp>
    </p:spTree>
    <p:extLst>
      <p:ext uri="{BB962C8B-B14F-4D97-AF65-F5344CB8AC3E}">
        <p14:creationId xmlns:p14="http://schemas.microsoft.com/office/powerpoint/2010/main" val="18823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7" y="585787"/>
            <a:ext cx="10610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9" y="638175"/>
            <a:ext cx="73628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538162"/>
            <a:ext cx="10258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757237"/>
            <a:ext cx="92297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Neural Networks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Deep features and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3547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7" y="590550"/>
            <a:ext cx="7943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519112"/>
            <a:ext cx="9296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81050"/>
            <a:ext cx="8686800" cy="529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571625"/>
            <a:ext cx="8353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4" y="60007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4" y="647700"/>
            <a:ext cx="7648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4" y="1100137"/>
            <a:ext cx="78390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614362"/>
            <a:ext cx="10639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99" y="366712"/>
            <a:ext cx="903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2" y="352425"/>
            <a:ext cx="11239500" cy="615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8F5DC-39C5-4E62-A858-24E7196AB002}"/>
              </a:ext>
            </a:extLst>
          </p:cNvPr>
          <p:cNvSpPr txBox="1"/>
          <p:nvPr/>
        </p:nvSpPr>
        <p:spPr>
          <a:xfrm>
            <a:off x="8151812" y="33528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num_iterations</a:t>
            </a:r>
            <a:endParaRPr lang="en-US" dirty="0"/>
          </a:p>
          <a:p>
            <a:r>
              <a:rPr lang="en-US" dirty="0"/>
              <a:t>or</a:t>
            </a:r>
          </a:p>
          <a:p>
            <a:r>
              <a:rPr lang="en-US" dirty="0"/>
              <a:t>∂J &lt; €</a:t>
            </a:r>
          </a:p>
        </p:txBody>
      </p:sp>
    </p:spTree>
    <p:extLst>
      <p:ext uri="{BB962C8B-B14F-4D97-AF65-F5344CB8AC3E}">
        <p14:creationId xmlns:p14="http://schemas.microsoft.com/office/powerpoint/2010/main" val="13127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3" y="381000"/>
            <a:ext cx="11658060" cy="63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409575"/>
            <a:ext cx="116871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990600"/>
            <a:ext cx="4238625" cy="4448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2743200"/>
            <a:ext cx="6343650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60206"/>
            <a:ext cx="29051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4" y="290512"/>
            <a:ext cx="94011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problems and solutions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real valued output, predicting house prices</a:t>
            </a:r>
          </a:p>
          <a:p>
            <a:r>
              <a:rPr lang="en-US" dirty="0"/>
              <a:t>Classification: product reviews</a:t>
            </a:r>
          </a:p>
          <a:p>
            <a:r>
              <a:rPr lang="en-US" dirty="0"/>
              <a:t>Clustering: unsupervised learning, document retrieval</a:t>
            </a:r>
          </a:p>
          <a:p>
            <a:r>
              <a:rPr lang="en-US" dirty="0"/>
              <a:t>Recommender systems: product recommendation</a:t>
            </a:r>
          </a:p>
          <a:p>
            <a:r>
              <a:rPr lang="en-US" dirty="0"/>
              <a:t>Deep learning: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</a:t>
            </a:r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126" y="1803400"/>
            <a:ext cx="894657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3947" y="457200"/>
            <a:ext cx="9980931" cy="1168400"/>
          </a:xfrm>
        </p:spPr>
        <p:txBody>
          <a:bodyPr/>
          <a:lstStyle/>
          <a:p>
            <a:r>
              <a:rPr lang="en-US" dirty="0"/>
              <a:t>Building Neural Network from scratch using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7630" y="1803400"/>
            <a:ext cx="649356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hands 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TFLearn</a:t>
            </a:r>
            <a:r>
              <a:rPr lang="en-US" dirty="0"/>
              <a:t> : building neural network</a:t>
            </a:r>
          </a:p>
          <a:p>
            <a:r>
              <a:rPr lang="en-US" dirty="0"/>
              <a:t>NLP</a:t>
            </a:r>
          </a:p>
          <a:p>
            <a:pPr lvl="1"/>
            <a:r>
              <a:rPr lang="en-US" dirty="0" err="1"/>
              <a:t>spaCy</a:t>
            </a:r>
            <a:endParaRPr lang="en-US" dirty="0"/>
          </a:p>
          <a:p>
            <a:pPr lvl="1"/>
            <a:r>
              <a:rPr lang="en-US" dirty="0" err="1"/>
              <a:t>fastText</a:t>
            </a:r>
            <a:endParaRPr lang="en-US" dirty="0"/>
          </a:p>
          <a:p>
            <a:pPr lvl="1"/>
            <a:r>
              <a:rPr lang="en-US" dirty="0"/>
              <a:t>Topic </a:t>
            </a:r>
            <a:r>
              <a:rPr lang="en-US"/>
              <a:t>Modeling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Speech recognition</a:t>
            </a:r>
          </a:p>
          <a:p>
            <a:r>
              <a:rPr lang="en-US" dirty="0"/>
              <a:t>Robotics </a:t>
            </a:r>
          </a:p>
          <a:p>
            <a:r>
              <a:rPr lang="en-US" dirty="0"/>
              <a:t>Auto driving cars</a:t>
            </a:r>
          </a:p>
          <a:p>
            <a:r>
              <a:rPr lang="en-US" dirty="0"/>
              <a:t>Alpha </a:t>
            </a:r>
            <a:r>
              <a:rPr lang="en-US"/>
              <a:t>Go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Scaling 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Special architectures</a:t>
            </a:r>
          </a:p>
          <a:p>
            <a:pPr lvl="1"/>
            <a:r>
              <a:rPr lang="en-US" dirty="0"/>
              <a:t>Parallel processing</a:t>
            </a:r>
          </a:p>
          <a:p>
            <a:pPr lvl="1"/>
            <a:r>
              <a:rPr lang="en-US" dirty="0"/>
              <a:t>GPUs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37" y="189597"/>
            <a:ext cx="11508270" cy="562983"/>
          </a:xfrm>
        </p:spPr>
        <p:txBody>
          <a:bodyPr/>
          <a:lstStyle/>
          <a:p>
            <a:r>
              <a:rPr lang="en-IN" dirty="0"/>
              <a:t>ML Pipeline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14661" y="2003404"/>
            <a:ext cx="1636004" cy="8307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Outcome i.e. Trained Best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160" y="2003404"/>
            <a:ext cx="1341452" cy="5846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Formulated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3812" y="5966524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Tools: </a:t>
            </a:r>
            <a:r>
              <a:rPr lang="en-US" sz="1600" dirty="0" err="1">
                <a:solidFill>
                  <a:schemeClr val="tx1"/>
                </a:solidFill>
              </a:rPr>
              <a:t>Tensorflow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Keras</a:t>
            </a:r>
            <a:r>
              <a:rPr lang="en-US" sz="1600" dirty="0">
                <a:solidFill>
                  <a:schemeClr val="tx1"/>
                </a:solidFill>
              </a:rPr>
              <a:t>, </a:t>
            </a:r>
            <a:r>
              <a:rPr lang="en-US" sz="1600" dirty="0" err="1">
                <a:solidFill>
                  <a:schemeClr val="tx1"/>
                </a:solidFill>
              </a:rPr>
              <a:t>Scikit</a:t>
            </a:r>
            <a:r>
              <a:rPr lang="en-US" sz="1600" dirty="0">
                <a:solidFill>
                  <a:schemeClr val="tx1"/>
                </a:solidFill>
              </a:rPr>
              <a:t>-learn, Databricks, Apache spark, NLTK, </a:t>
            </a:r>
            <a:r>
              <a:rPr lang="en-US" sz="1600" dirty="0" err="1">
                <a:solidFill>
                  <a:schemeClr val="tx1"/>
                </a:solidFill>
              </a:rPr>
              <a:t>spaCy</a:t>
            </a:r>
            <a:r>
              <a:rPr lang="en-US" sz="1600" dirty="0">
                <a:solidFill>
                  <a:schemeClr val="tx1"/>
                </a:solidFill>
              </a:rPr>
              <a:t>, pandas, </a:t>
            </a:r>
            <a:r>
              <a:rPr lang="en-US" sz="1600" dirty="0" err="1">
                <a:solidFill>
                  <a:schemeClr val="tx1"/>
                </a:solidFill>
              </a:rPr>
              <a:t>numpy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3740" y="3241399"/>
            <a:ext cx="214281" cy="37520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505471812"/>
              </p:ext>
            </p:extLst>
          </p:nvPr>
        </p:nvGraphicFramePr>
        <p:xfrm>
          <a:off x="2046957" y="1265061"/>
          <a:ext cx="7725562" cy="3450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3F97A0EF-80B3-4091-B821-E21C104F1BEC}"/>
              </a:ext>
            </a:extLst>
          </p:cNvPr>
          <p:cNvSpPr/>
          <p:nvPr/>
        </p:nvSpPr>
        <p:spPr>
          <a:xfrm flipH="1">
            <a:off x="2046951" y="889859"/>
            <a:ext cx="7725561" cy="3752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33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Online courses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Machine learning specialization</a:t>
            </a:r>
          </a:p>
          <a:p>
            <a:pPr lvl="1"/>
            <a:r>
              <a:rPr lang="en-US" dirty="0"/>
              <a:t>Machine learning by Andrew Ng, Stanford</a:t>
            </a:r>
          </a:p>
          <a:p>
            <a:pPr lvl="1"/>
            <a:r>
              <a:rPr lang="en-US" dirty="0"/>
              <a:t>Deep learning specialization</a:t>
            </a:r>
          </a:p>
          <a:p>
            <a:r>
              <a:rPr lang="en-US" dirty="0" err="1"/>
              <a:t>Udemy</a:t>
            </a:r>
            <a:endParaRPr lang="en-US" dirty="0"/>
          </a:p>
          <a:p>
            <a:pPr lvl="1"/>
            <a:r>
              <a:rPr lang="en-US" dirty="0"/>
              <a:t>Machine Learning A to Z</a:t>
            </a:r>
          </a:p>
          <a:p>
            <a:pPr lvl="1"/>
            <a:r>
              <a:rPr lang="en-US" dirty="0"/>
              <a:t>Deep Learning A to Z</a:t>
            </a:r>
          </a:p>
          <a:p>
            <a:r>
              <a:rPr lang="en-US" dirty="0" err="1"/>
              <a:t>Udacity</a:t>
            </a:r>
            <a:endParaRPr lang="en-US" dirty="0"/>
          </a:p>
          <a:p>
            <a:pPr lvl="1"/>
            <a:r>
              <a:rPr lang="en-US" dirty="0"/>
              <a:t>Machine Learning Engineer</a:t>
            </a:r>
          </a:p>
          <a:p>
            <a:pPr lvl="1"/>
            <a:r>
              <a:rPr lang="en-US" dirty="0"/>
              <a:t>Deep Learning Foundation </a:t>
            </a:r>
            <a:r>
              <a:rPr lang="en-US" dirty="0" err="1"/>
              <a:t>Nanodegree</a:t>
            </a:r>
            <a:r>
              <a:rPr lang="en-US" dirty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4015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-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Online competitions</a:t>
            </a:r>
          </a:p>
          <a:p>
            <a:pPr lvl="1"/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Online datasets to play with</a:t>
            </a:r>
          </a:p>
          <a:p>
            <a:pPr lvl="1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http://mldata.org/repository/data/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http://archive.ics.uci.edu/ml/index.php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http://deeplearning.net/datasets/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https://deeplearning4j.org/opendata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https://catalog.data.gov/dataset</a:t>
            </a:r>
            <a:endParaRPr lang="en-US" dirty="0"/>
          </a:p>
          <a:p>
            <a:r>
              <a:rPr lang="en-IN" dirty="0"/>
              <a:t>Formulate your own problem, gather  data, model, evaluate and keep refining it further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722813" y="990600"/>
            <a:ext cx="9751060" cy="4572000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sz="8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138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Python </a:t>
            </a:r>
          </a:p>
          <a:p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</p:spTree>
    <p:extLst>
      <p:ext uri="{BB962C8B-B14F-4D97-AF65-F5344CB8AC3E}">
        <p14:creationId xmlns:p14="http://schemas.microsoft.com/office/powerpoint/2010/main" val="24395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remember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-it -p 8888:8888 gcr.io/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           (to run the preinstalled container)</a:t>
            </a:r>
          </a:p>
          <a:p>
            <a:r>
              <a:rPr lang="en-US" dirty="0">
                <a:hlinkClick r:id="rId2"/>
              </a:rPr>
              <a:t>http://localhost:8888/?token=&lt;</a:t>
            </a:r>
            <a:r>
              <a:rPr lang="en-US" u="sng" dirty="0">
                <a:hlinkClick r:id="rId2"/>
              </a:rPr>
              <a:t>token</a:t>
            </a:r>
            <a:r>
              <a:rPr lang="en-US" u="sng" dirty="0"/>
              <a:t> id&gt;</a:t>
            </a:r>
            <a:r>
              <a:rPr lang="en-US" dirty="0"/>
              <a:t>                                               (to connect  to </a:t>
            </a:r>
            <a:r>
              <a:rPr lang="en-US" dirty="0" err="1"/>
              <a:t>jupyter</a:t>
            </a:r>
            <a:r>
              <a:rPr lang="en-US" dirty="0"/>
              <a:t>  notebook)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(to get container id of running  container)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exec -it &lt;container id&gt; bash (to enter the </a:t>
            </a:r>
            <a:r>
              <a:rPr lang="en-US"/>
              <a:t>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4" y="300037"/>
            <a:ext cx="109251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4" y="838200"/>
            <a:ext cx="92487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house prices</a:t>
            </a:r>
          </a:p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251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1208</TotalTime>
  <Words>482</Words>
  <Application>Microsoft Office PowerPoint</Application>
  <PresentationFormat>Custom</PresentationFormat>
  <Paragraphs>132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Constantia</vt:lpstr>
      <vt:lpstr>Sansation</vt:lpstr>
      <vt:lpstr>Books Classic 16x9</vt:lpstr>
      <vt:lpstr>ML 102</vt:lpstr>
      <vt:lpstr>PowerPoint Presentation</vt:lpstr>
      <vt:lpstr>PowerPoint Presentation</vt:lpstr>
      <vt:lpstr>Types of problems and solutions</vt:lpstr>
      <vt:lpstr>Introduction </vt:lpstr>
      <vt:lpstr>Commands to remember</vt:lpstr>
      <vt:lpstr>PowerPoint Presentation</vt:lpstr>
      <vt:lpstr>PowerPoint Presentation</vt:lpstr>
      <vt:lpstr>Regression 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Recommenders</vt:lpstr>
      <vt:lpstr>PowerPoint Presentation</vt:lpstr>
      <vt:lpstr>PowerPoint Presentation</vt:lpstr>
      <vt:lpstr>PowerPoint Presentation</vt:lpstr>
      <vt:lpstr>PowerPoint Presentation</vt:lpstr>
      <vt:lpstr>Deep Learning and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Tensorflow </vt:lpstr>
      <vt:lpstr>Building Neural Network from scratch using tensorflow</vt:lpstr>
      <vt:lpstr>More hands on </vt:lpstr>
      <vt:lpstr>Future </vt:lpstr>
      <vt:lpstr>Challenges</vt:lpstr>
      <vt:lpstr>ML Pipeline</vt:lpstr>
      <vt:lpstr>Next steps – Online courses</vt:lpstr>
      <vt:lpstr>Next steps - contd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Sameer Mahajan</dc:creator>
  <cp:lastModifiedBy>Sameer Mahajan</cp:lastModifiedBy>
  <cp:revision>69</cp:revision>
  <dcterms:created xsi:type="dcterms:W3CDTF">2017-11-05T11:37:40Z</dcterms:created>
  <dcterms:modified xsi:type="dcterms:W3CDTF">2019-03-03T06:33:42Z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